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0" r:id="rId5"/>
    <p:sldId id="259" r:id="rId6"/>
    <p:sldId id="261" r:id="rId7"/>
    <p:sldId id="262" r:id="rId8"/>
    <p:sldId id="263" r:id="rId9"/>
    <p:sldId id="265" r:id="rId10"/>
    <p:sldId id="266" r:id="rId11"/>
    <p:sldId id="264" r:id="rId12"/>
    <p:sldId id="268" r:id="rId1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4660"/>
  </p:normalViewPr>
  <p:slideViewPr>
    <p:cSldViewPr snapToGrid="0">
      <p:cViewPr varScale="1">
        <p:scale>
          <a:sx n="120" d="100"/>
          <a:sy n="120" d="100"/>
        </p:scale>
        <p:origin x="120" y="3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E94830-0658-41CB-89AB-E8AEE4C9F23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FECA496-15E8-4580-9F1F-C3A8F22798C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CB10AD-1FC7-4EF4-9F86-6D1059DAC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616-16EF-4D83-9850-064BDC24382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AFB1F93-5250-44B8-A6B2-011D924147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C0F875-B82D-418D-B104-EE80AA8D5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1A9C-7C24-4086-97C9-0188B6ED5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392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B94A80-647C-453E-878A-8DC4D4ADB0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B2E3E8-B7B2-48D1-8389-D7FA9F6BBCD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64E5914-07D0-49CF-9D00-01995D6908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616-16EF-4D83-9850-064BDC24382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2A9FCAE-52AB-472A-9476-7D90A2A827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C39B862-960E-4D42-8067-583DC7AFA6E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1A9C-7C24-4086-97C9-0188B6ED5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626476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9347A0-1B68-4C9B-8B9E-F8A4CD2851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79EF45-8806-4E4C-843E-B8E97B3458C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BCF628-6378-48A9-ACDC-B975802049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616-16EF-4D83-9850-064BDC24382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899988-8A47-4D38-BD9E-D16F3C2C99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B5CDED-60E3-49E7-B276-D49AF5372A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1A9C-7C24-4086-97C9-0188B6ED5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556436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C71172-D578-4F3C-B992-E07BF272A7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BA94B0-DA54-4EF9-8343-880F39D5A5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94B62C0-5C89-4D56-ACEC-2681B2BEB95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0192ADC-B277-4295-B0BA-7BF9F3BFE1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616-16EF-4D83-9850-064BDC24382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55B02EF-8E95-40E5-B13E-21FA4272D8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3A0C9F-851A-494F-B426-AE9ED467F3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1A9C-7C24-4086-97C9-0188B6ED5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339338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F7F5C3-F52C-4A2C-B621-CDCE463858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8108CF-52A6-48A2-8473-45BB034E765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948D110-7D50-45D1-87CA-0D8F150E462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5AE3F2F-4D6F-4306-A49D-AB61691F86C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65F5F9E-DDC6-4B02-B0C9-8D0897817AD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6FB3983-2660-4BCC-A189-F5A8ADC83D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616-16EF-4D83-9850-064BDC24382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438FB77-347D-47AC-AEC5-A5B60A853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21FCDDF-FB32-45CA-9D18-C84944849D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1A9C-7C24-4086-97C9-0188B6ED5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336962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B4587F-72DF-434E-B352-6783C1A8D2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0588BA6A-5629-4A99-8EF1-7DAC914C72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616-16EF-4D83-9850-064BDC24382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CDA60EB-AC03-40A1-AB73-C256420846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216ADAD-A0C1-4B89-AD1C-CF5D5A1555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1A9C-7C24-4086-97C9-0188B6ED5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5029298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9C83D4B-0AD3-4692-B804-47A5F7896F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616-16EF-4D83-9850-064BDC24382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7242E43-497B-45EE-8B4C-567AADF5EC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FDBABB4-6E41-4F1B-967E-E9680D079A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1A9C-7C24-4086-97C9-0188B6ED5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978544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F70C115-DADA-4A40-8B07-75E7C843E0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615DCCD-B6CE-4F89-A0F1-4D62421486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18E7477-AD54-4C87-9010-FB7E9BA493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2E0476C-F885-476A-AC2A-D20277B217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616-16EF-4D83-9850-064BDC24382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54746B-3DCE-40EC-BDBB-D29C42A5A4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304B849-085B-4A22-8A2B-5DD883D3C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1A9C-7C24-4086-97C9-0188B6ED5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1578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863B61-44EA-4F15-BFC4-DE86E64DAC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1FB143-4C26-4C1D-9D29-22F947C71D9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E6EC5FB-7B0E-4A9C-937B-D751E2AEE1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3D7E792-79B3-4C8F-B1A2-4FBCE22260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616-16EF-4D83-9850-064BDC24382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F48F4C-A807-4E35-B9CD-171AB51079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4CD5B01-E2F9-4C0F-9BBF-F999FA1FAA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1A9C-7C24-4086-97C9-0188B6ED5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894966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7236F9-D51A-4431-8251-2816A10CC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795F056-CF07-454E-B2AB-DFA44A2FBE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8A205-B9F9-4578-91E5-173B536DD3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616-16EF-4D83-9850-064BDC24382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F3C048-3F27-4EC7-B065-22BD25B8D9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047773-A547-402D-A399-765468BD69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1A9C-7C24-4086-97C9-0188B6ED5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760568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E2C3EB5-1721-4E8E-9854-499CE86A5EE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F6B78F-9E10-4394-8C00-95299B8353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0BC9D2-E2A7-49AF-A778-EF55C31D0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B3E616-16EF-4D83-9850-064BDC24382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9F2AAD-83FE-412B-9573-8064B2841D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52B9958-D647-45FD-9F78-1075E1B7ED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0E1A9C-7C24-4086-97C9-0188B6ED5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21121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D7A783B9-F090-49BE-A52C-683D6912D8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4CFB142-8E11-45FF-8C01-3B27AD81A0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4D7F3-6D9A-4532-B387-AAEF5B573A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B3E616-16EF-4D83-9850-064BDC243827}" type="datetimeFigureOut">
              <a:rPr lang="en-GB" smtClean="0"/>
              <a:t>29/09/2026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68BB0F-2363-4B9E-AF8B-449688FED37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BC72D2-0C14-4528-9147-11C742A3B23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E0E1A9C-7C24-4086-97C9-0188B6ED516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87412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hyperlink" Target="mailto:admin@tendring-pri.essex.sch.uk" TargetMode="Externa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36B7-6970-4E41-9A53-7BABE5A9F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97858" y="2093298"/>
            <a:ext cx="9144000" cy="1335702"/>
          </a:xfrm>
        </p:spPr>
        <p:txBody>
          <a:bodyPr>
            <a:normAutofit fontScale="90000"/>
          </a:bodyPr>
          <a:lstStyle/>
          <a:p>
            <a:r>
              <a:rPr lang="en-GB" dirty="0"/>
              <a:t>Meet the teacher!</a:t>
            </a:r>
            <a:br>
              <a:rPr lang="en-GB" dirty="0"/>
            </a:br>
            <a:br>
              <a:rPr lang="en-GB" dirty="0"/>
            </a:br>
            <a:r>
              <a:rPr lang="en-GB" dirty="0"/>
              <a:t>Welcome to Year 1 </a:t>
            </a:r>
            <a:br>
              <a:rPr lang="en-GB" dirty="0"/>
            </a:br>
            <a:r>
              <a:rPr lang="en-GB" dirty="0"/>
              <a:t>Stoats Class.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308D-BAA8-4E70-B2DF-BB7B52EDB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97858" y="5391509"/>
            <a:ext cx="9144000" cy="1655762"/>
          </a:xfrm>
        </p:spPr>
        <p:txBody>
          <a:bodyPr>
            <a:normAutofit/>
          </a:bodyPr>
          <a:lstStyle/>
          <a:p>
            <a:r>
              <a:rPr lang="en-GB" sz="4400" dirty="0"/>
              <a:t>Wednesday 23</a:t>
            </a:r>
            <a:r>
              <a:rPr lang="en-GB" sz="4400" baseline="30000" dirty="0"/>
              <a:t>rd</a:t>
            </a:r>
            <a:r>
              <a:rPr lang="en-GB" sz="4400" dirty="0"/>
              <a:t> 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9773534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36B7-6970-4E41-9A53-7BABE5A9F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522595"/>
            <a:ext cx="9144000" cy="1335702"/>
          </a:xfrm>
        </p:spPr>
        <p:txBody>
          <a:bodyPr/>
          <a:lstStyle/>
          <a:p>
            <a:pPr algn="l"/>
            <a:r>
              <a:rPr lang="en-GB" u="sng" dirty="0"/>
              <a:t>Meet the Team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308D-BAA8-4E70-B2DF-BB7B52EDB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677" y="2867819"/>
            <a:ext cx="9144000" cy="3064233"/>
          </a:xfrm>
        </p:spPr>
        <p:txBody>
          <a:bodyPr>
            <a:normAutofit fontScale="85000" lnSpcReduction="10000"/>
          </a:bodyPr>
          <a:lstStyle/>
          <a:p>
            <a:pPr algn="l"/>
            <a:r>
              <a:rPr lang="en-GB" sz="2800" dirty="0"/>
              <a:t>Mrs </a:t>
            </a:r>
            <a:r>
              <a:rPr lang="en-GB" sz="2800" dirty="0" err="1"/>
              <a:t>Easteal</a:t>
            </a:r>
            <a:r>
              <a:rPr lang="en-GB" sz="2800" dirty="0"/>
              <a:t> – Wednesday, Thursday and Friday</a:t>
            </a:r>
          </a:p>
          <a:p>
            <a:pPr algn="l"/>
            <a:endParaRPr lang="en-GB" sz="2800" dirty="0"/>
          </a:p>
          <a:p>
            <a:pPr algn="l"/>
            <a:r>
              <a:rPr lang="en-GB" sz="2800" dirty="0"/>
              <a:t>Mrs Fairley – Monday and Tuesday</a:t>
            </a:r>
          </a:p>
          <a:p>
            <a:pPr algn="l"/>
            <a:endParaRPr lang="en-GB" sz="2800" dirty="0"/>
          </a:p>
          <a:p>
            <a:pPr algn="l"/>
            <a:r>
              <a:rPr lang="en-GB" sz="2800" dirty="0"/>
              <a:t>Mrs </a:t>
            </a:r>
            <a:r>
              <a:rPr lang="en-GB" sz="2800" dirty="0" err="1"/>
              <a:t>Beckerleg</a:t>
            </a:r>
            <a:r>
              <a:rPr lang="en-GB" sz="2800" dirty="0"/>
              <a:t> – Mornings Monday to Thursday and Thursday afternoon</a:t>
            </a:r>
          </a:p>
          <a:p>
            <a:pPr algn="l"/>
            <a:endParaRPr lang="en-GB" sz="2800" dirty="0"/>
          </a:p>
          <a:p>
            <a:pPr algn="l"/>
            <a:r>
              <a:rPr lang="en-GB" sz="2800" dirty="0"/>
              <a:t>Mrs </a:t>
            </a:r>
            <a:r>
              <a:rPr lang="en-GB" sz="2800" dirty="0" err="1"/>
              <a:t>Rigden</a:t>
            </a:r>
            <a:r>
              <a:rPr lang="en-GB" sz="2800" dirty="0"/>
              <a:t> and Mrs Haley – other afternoons</a:t>
            </a:r>
          </a:p>
        </p:txBody>
      </p:sp>
    </p:spTree>
    <p:extLst>
      <p:ext uri="{BB962C8B-B14F-4D97-AF65-F5344CB8AC3E}">
        <p14:creationId xmlns:p14="http://schemas.microsoft.com/office/powerpoint/2010/main" val="104614230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36B7-6970-4E41-9A53-7BABE5A9F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6748" y="0"/>
            <a:ext cx="9144000" cy="1335702"/>
          </a:xfrm>
        </p:spPr>
        <p:txBody>
          <a:bodyPr>
            <a:normAutofit/>
          </a:bodyPr>
          <a:lstStyle/>
          <a:p>
            <a:pPr algn="l"/>
            <a:r>
              <a:rPr lang="en-GB" sz="4800" u="sng" dirty="0"/>
              <a:t>A Typical Day in Year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308D-BAA8-4E70-B2DF-BB7B52EDB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09598" y="1530632"/>
            <a:ext cx="10451691" cy="4722684"/>
          </a:xfrm>
        </p:spPr>
        <p:txBody>
          <a:bodyPr>
            <a:normAutofit lnSpcReduction="10000"/>
          </a:bodyPr>
          <a:lstStyle/>
          <a:p>
            <a:pPr algn="l"/>
            <a:r>
              <a:rPr lang="en-GB" dirty="0"/>
              <a:t>Early morning work and register</a:t>
            </a:r>
          </a:p>
          <a:p>
            <a:pPr algn="l"/>
            <a:r>
              <a:rPr lang="en-GB" dirty="0">
                <a:solidFill>
                  <a:srgbClr val="FF0000"/>
                </a:solidFill>
              </a:rPr>
              <a:t>Assembly</a:t>
            </a:r>
          </a:p>
          <a:p>
            <a:pPr algn="l"/>
            <a:r>
              <a:rPr lang="en-GB" dirty="0"/>
              <a:t>Reading groups –Tuesday, Wednesday and Thursday</a:t>
            </a:r>
          </a:p>
          <a:p>
            <a:pPr algn="l"/>
            <a:r>
              <a:rPr lang="en-GB" dirty="0"/>
              <a:t>Maths</a:t>
            </a:r>
          </a:p>
          <a:p>
            <a:pPr algn="l"/>
            <a:r>
              <a:rPr lang="en-GB" dirty="0">
                <a:solidFill>
                  <a:srgbClr val="FF0000"/>
                </a:solidFill>
              </a:rPr>
              <a:t>Breaktime</a:t>
            </a:r>
          </a:p>
          <a:p>
            <a:pPr algn="l"/>
            <a:r>
              <a:rPr lang="en-GB" dirty="0"/>
              <a:t>Phonics</a:t>
            </a:r>
          </a:p>
          <a:p>
            <a:pPr algn="l"/>
            <a:r>
              <a:rPr lang="en-GB" dirty="0"/>
              <a:t>English</a:t>
            </a:r>
          </a:p>
          <a:p>
            <a:pPr algn="l"/>
            <a:r>
              <a:rPr lang="en-GB" dirty="0">
                <a:solidFill>
                  <a:srgbClr val="FF0000"/>
                </a:solidFill>
              </a:rPr>
              <a:t>Lunch time</a:t>
            </a:r>
          </a:p>
          <a:p>
            <a:pPr algn="l"/>
            <a:r>
              <a:rPr lang="en-GB" dirty="0"/>
              <a:t>Quiet reading</a:t>
            </a:r>
          </a:p>
          <a:p>
            <a:pPr algn="l"/>
            <a:r>
              <a:rPr lang="en-GB" dirty="0"/>
              <a:t>2 Foundation subject lessons</a:t>
            </a:r>
          </a:p>
          <a:p>
            <a:pPr algn="l"/>
            <a:r>
              <a:rPr lang="en-GB" dirty="0">
                <a:solidFill>
                  <a:srgbClr val="FF0000"/>
                </a:solidFill>
              </a:rPr>
              <a:t>Home time</a:t>
            </a:r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410138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36B7-6970-4E41-9A53-7BABE5A9F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36" y="375112"/>
            <a:ext cx="9144000" cy="1335702"/>
          </a:xfrm>
        </p:spPr>
        <p:txBody>
          <a:bodyPr/>
          <a:lstStyle/>
          <a:p>
            <a:pPr algn="l"/>
            <a:r>
              <a:rPr lang="en-GB" u="sng" dirty="0"/>
              <a:t>Curriculum Overview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308D-BAA8-4E70-B2DF-BB7B52EDB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25677" y="2867819"/>
            <a:ext cx="9144000" cy="3064233"/>
          </a:xfrm>
        </p:spPr>
        <p:txBody>
          <a:bodyPr>
            <a:normAutofit/>
          </a:bodyPr>
          <a:lstStyle/>
          <a:p>
            <a:pPr algn="l"/>
            <a:endParaRPr lang="en-GB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8A4E1FC-7840-42C4-8E7A-E39812FD270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1365" y="1823359"/>
            <a:ext cx="10384166" cy="49019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42709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36B7-6970-4E41-9A53-7BABE5A9F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7587" y="258097"/>
            <a:ext cx="9144000" cy="1335702"/>
          </a:xfrm>
        </p:spPr>
        <p:txBody>
          <a:bodyPr>
            <a:normAutofit/>
          </a:bodyPr>
          <a:lstStyle/>
          <a:p>
            <a:pPr algn="l"/>
            <a:r>
              <a:rPr lang="en-GB" sz="4800" u="sng" dirty="0"/>
              <a:t>Homework in Year 1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308D-BAA8-4E70-B2DF-BB7B52EDB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7586" y="1896883"/>
            <a:ext cx="10550013" cy="4523582"/>
          </a:xfrm>
        </p:spPr>
        <p:txBody>
          <a:bodyPr>
            <a:normAutofit fontScale="92500" lnSpcReduction="10000"/>
          </a:bodyPr>
          <a:lstStyle/>
          <a:p>
            <a:pPr algn="l"/>
            <a:r>
              <a:rPr lang="en-GB" u="sng" dirty="0"/>
              <a:t>Monday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Homework folders sent home – phonic and spellings</a:t>
            </a:r>
          </a:p>
          <a:p>
            <a:pPr algn="l"/>
            <a:endParaRPr lang="en-GB" dirty="0"/>
          </a:p>
          <a:p>
            <a:pPr algn="l"/>
            <a:r>
              <a:rPr lang="en-GB" u="sng" dirty="0"/>
              <a:t>Thursday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Reading books sent home – to be returned the following Wednesday</a:t>
            </a:r>
          </a:p>
          <a:p>
            <a:pPr algn="l"/>
            <a:endParaRPr lang="en-GB" dirty="0"/>
          </a:p>
          <a:p>
            <a:pPr algn="l"/>
            <a:r>
              <a:rPr lang="en-GB" u="sng" dirty="0"/>
              <a:t>Friday</a:t>
            </a:r>
          </a:p>
          <a:p>
            <a:pPr algn="l"/>
            <a:endParaRPr lang="en-GB" dirty="0"/>
          </a:p>
          <a:p>
            <a:pPr algn="l"/>
            <a:r>
              <a:rPr lang="en-GB" dirty="0"/>
              <a:t>Return homework folders - Spellings tested. </a:t>
            </a:r>
          </a:p>
        </p:txBody>
      </p:sp>
    </p:spTree>
    <p:extLst>
      <p:ext uri="{BB962C8B-B14F-4D97-AF65-F5344CB8AC3E}">
        <p14:creationId xmlns:p14="http://schemas.microsoft.com/office/powerpoint/2010/main" val="398107221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36B7-6970-4E41-9A53-7BABE5A9F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36" y="375112"/>
            <a:ext cx="9163664" cy="804759"/>
          </a:xfrm>
        </p:spPr>
        <p:txBody>
          <a:bodyPr>
            <a:normAutofit fontScale="90000"/>
          </a:bodyPr>
          <a:lstStyle/>
          <a:p>
            <a:pPr algn="l"/>
            <a:r>
              <a:rPr lang="en-GB" u="sng" dirty="0"/>
              <a:t>Behaviour and Rewards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308D-BAA8-4E70-B2DF-BB7B52EDB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7921" y="1896883"/>
            <a:ext cx="10589343" cy="4336769"/>
          </a:xfrm>
        </p:spPr>
        <p:txBody>
          <a:bodyPr>
            <a:normAutofit fontScale="925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/>
              <a:t>School behaviour policy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/>
              <a:t>Class rewards – gems for house points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/>
              <a:t>Star awards and kindness awards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/>
              <a:t>Fish philosophy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/>
              <a:t>Times tables awards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/>
              <a:t>Spelling awards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/>
              <a:t>Attendance  - Friday spin the wheel for 100%/Biscuit Bear</a:t>
            </a:r>
          </a:p>
        </p:txBody>
      </p:sp>
    </p:spTree>
    <p:extLst>
      <p:ext uri="{BB962C8B-B14F-4D97-AF65-F5344CB8AC3E}">
        <p14:creationId xmlns:p14="http://schemas.microsoft.com/office/powerpoint/2010/main" val="38645030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36B7-6970-4E41-9A53-7BABE5A9F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36" y="375112"/>
            <a:ext cx="9144000" cy="1335702"/>
          </a:xfrm>
        </p:spPr>
        <p:txBody>
          <a:bodyPr/>
          <a:lstStyle/>
          <a:p>
            <a:pPr algn="l"/>
            <a:r>
              <a:rPr lang="en-GB" u="sng" dirty="0"/>
              <a:t>Assessment and Progress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308D-BAA8-4E70-B2DF-BB7B52EDB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411" y="2081238"/>
            <a:ext cx="10746659" cy="306423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/>
              <a:t>Ongoing – daily assessment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/>
              <a:t>Phonic and reading assessments half termly – data helps to spot gaps and set up interventions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/>
              <a:t>Formal assessment </a:t>
            </a:r>
            <a:r>
              <a:rPr lang="en-GB" sz="3600" dirty="0" err="1"/>
              <a:t>PiXL</a:t>
            </a:r>
            <a:r>
              <a:rPr lang="en-GB" sz="3600" dirty="0"/>
              <a:t> – start in Spring Term for Year 1 in Maths and Reading.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28416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36B7-6970-4E41-9A53-7BABE5A9F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36" y="375112"/>
            <a:ext cx="9144000" cy="1335702"/>
          </a:xfrm>
        </p:spPr>
        <p:txBody>
          <a:bodyPr/>
          <a:lstStyle/>
          <a:p>
            <a:pPr algn="l"/>
            <a:r>
              <a:rPr lang="en-GB" u="sng" dirty="0"/>
              <a:t>Phonic Screening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308D-BAA8-4E70-B2DF-BB7B52EDB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412" y="2081238"/>
            <a:ext cx="10107562" cy="306423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/>
              <a:t>Will take place week  in early June – date to follow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36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600" dirty="0"/>
              <a:t>We would really appreciate all endeavours to be in school during this week.</a:t>
            </a:r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145249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36B7-6970-4E41-9A53-7BABE5A9F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36" y="375112"/>
            <a:ext cx="9144000" cy="1335702"/>
          </a:xfrm>
        </p:spPr>
        <p:txBody>
          <a:bodyPr/>
          <a:lstStyle/>
          <a:p>
            <a:pPr algn="l"/>
            <a:r>
              <a:rPr lang="en-GB" u="sng" dirty="0"/>
              <a:t>Important Information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308D-BAA8-4E70-B2DF-BB7B52EDB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412" y="2081238"/>
            <a:ext cx="9950246" cy="4122917"/>
          </a:xfrm>
        </p:spPr>
        <p:txBody>
          <a:bodyPr>
            <a:normAutofit fontScale="77500" lnSpcReduction="20000"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900" dirty="0"/>
              <a:t>Forest School is on a WEDNESDAY afternoon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900" dirty="0"/>
              <a:t>Reminder: children need old clothes with arms and legs covered, waterproofs and layers in winter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39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900" dirty="0"/>
              <a:t>PE is currently on a TUESDAY afternoon – this may change half-termly, we will ensure to give you plenty of notice.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sz="39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3900" dirty="0"/>
              <a:t>Uniform reminders: Long hair tied back and bring a coat please. Please remove earrings on PE days.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3885838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36B7-6970-4E41-9A53-7BABE5A9F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36" y="375112"/>
            <a:ext cx="9144000" cy="1335702"/>
          </a:xfrm>
        </p:spPr>
        <p:txBody>
          <a:bodyPr/>
          <a:lstStyle/>
          <a:p>
            <a:pPr algn="l"/>
            <a:r>
              <a:rPr lang="en-GB" u="sng" dirty="0"/>
              <a:t>Communication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308D-BAA8-4E70-B2DF-BB7B52EDB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96412" y="2081238"/>
            <a:ext cx="9144000" cy="3064233"/>
          </a:xfrm>
        </p:spPr>
        <p:txBody>
          <a:bodyPr>
            <a:normAutofit/>
          </a:bodyPr>
          <a:lstStyle/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On the gate – please feel free to speak to any member of staff on the gate if available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General enquiries to the office </a:t>
            </a:r>
          </a:p>
          <a:p>
            <a:pPr algn="l"/>
            <a:r>
              <a:rPr lang="en-GB" dirty="0"/>
              <a:t>      </a:t>
            </a:r>
            <a:r>
              <a:rPr lang="en-GB" dirty="0">
                <a:hlinkClick r:id="rId2"/>
              </a:rPr>
              <a:t>admin@tendring-pri.essex.sch.uk</a:t>
            </a:r>
            <a:endParaRPr lang="en-GB" dirty="0"/>
          </a:p>
          <a:p>
            <a:pPr algn="l"/>
            <a:endParaRPr lang="en-GB" dirty="0"/>
          </a:p>
          <a:p>
            <a:pPr algn="l"/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330704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36B7-6970-4E41-9A53-7BABE5A9F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36" y="375112"/>
            <a:ext cx="9144000" cy="1335702"/>
          </a:xfrm>
        </p:spPr>
        <p:txBody>
          <a:bodyPr>
            <a:normAutofit fontScale="90000"/>
          </a:bodyPr>
          <a:lstStyle/>
          <a:p>
            <a:pPr algn="l"/>
            <a:r>
              <a:rPr lang="en-GB" u="sng" dirty="0"/>
              <a:t>Thank you for your ongoing support.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308D-BAA8-4E70-B2DF-BB7B52EDB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936" y="1710814"/>
            <a:ext cx="9144000" cy="4054091"/>
          </a:xfrm>
        </p:spPr>
        <p:txBody>
          <a:bodyPr>
            <a:normAutofit fontScale="85000" lnSpcReduction="20000"/>
          </a:bodyPr>
          <a:lstStyle/>
          <a:p>
            <a:pPr algn="l"/>
            <a:endParaRPr lang="en-GB" sz="4400" dirty="0"/>
          </a:p>
          <a:p>
            <a:pPr algn="l"/>
            <a:r>
              <a:rPr lang="en-GB" sz="4400" u="sng" dirty="0"/>
              <a:t>How you can help:</a:t>
            </a:r>
          </a:p>
          <a:p>
            <a:pPr algn="l"/>
            <a:endParaRPr lang="en-GB" sz="4400" u="sng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4400" dirty="0"/>
              <a:t>Read daily with your child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4400" dirty="0"/>
              <a:t>Practise spelling words, phonic sounds and tricky words.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4400" dirty="0"/>
              <a:t>Encourage any writing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sz="4400" dirty="0"/>
              <a:t>Talk about numbers 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497608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2F36B7-6970-4E41-9A53-7BABE5A9FB2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89936" y="375112"/>
            <a:ext cx="9144000" cy="1335702"/>
          </a:xfrm>
        </p:spPr>
        <p:txBody>
          <a:bodyPr>
            <a:normAutofit fontScale="90000"/>
          </a:bodyPr>
          <a:lstStyle/>
          <a:p>
            <a:pPr algn="l"/>
            <a:r>
              <a:rPr lang="en-GB" u="sng" dirty="0"/>
              <a:t>Thank you for your ongoing support.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011308D-BAA8-4E70-B2DF-BB7B52EDB25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89936" y="1710814"/>
            <a:ext cx="9144000" cy="4054091"/>
          </a:xfrm>
        </p:spPr>
        <p:txBody>
          <a:bodyPr>
            <a:normAutofit/>
          </a:bodyPr>
          <a:lstStyle/>
          <a:p>
            <a:pPr algn="l"/>
            <a:endParaRPr lang="en-GB" sz="4400" dirty="0"/>
          </a:p>
          <a:p>
            <a:pPr marL="342900" indent="-342900" algn="l">
              <a:buFont typeface="Arial" panose="020B0604020202020204" pitchFamily="34" charset="0"/>
              <a:buChar char="•"/>
            </a:pPr>
            <a:r>
              <a:rPr lang="en-GB" dirty="0"/>
              <a:t>Any questions?</a:t>
            </a:r>
          </a:p>
          <a:p>
            <a:pPr marL="342900" indent="-342900" algn="l">
              <a:buFont typeface="Arial" panose="020B0604020202020204" pitchFamily="34" charset="0"/>
              <a:buChar char="•"/>
            </a:pPr>
            <a:endParaRPr lang="en-GB" dirty="0"/>
          </a:p>
          <a:p>
            <a:pPr algn="l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2051408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238</TotalTime>
  <Words>371</Words>
  <Application>Microsoft Office PowerPoint</Application>
  <PresentationFormat>Widescreen</PresentationFormat>
  <Paragraphs>84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Calibri</vt:lpstr>
      <vt:lpstr>Calibri Light</vt:lpstr>
      <vt:lpstr>Office Theme</vt:lpstr>
      <vt:lpstr>Meet the teacher!  Welcome to Year 1  Stoats Class.</vt:lpstr>
      <vt:lpstr>Meet the Team </vt:lpstr>
      <vt:lpstr>A Typical Day in Year 1</vt:lpstr>
      <vt:lpstr>Curriculum Overview</vt:lpstr>
      <vt:lpstr>Homework in Year 1</vt:lpstr>
      <vt:lpstr>Behaviour and Rewards</vt:lpstr>
      <vt:lpstr>Assessment and Progress</vt:lpstr>
      <vt:lpstr>Phonic Screening</vt:lpstr>
      <vt:lpstr>Important Information</vt:lpstr>
      <vt:lpstr>Communication</vt:lpstr>
      <vt:lpstr>Thank you for your ongoing support.</vt:lpstr>
      <vt:lpstr>Thank you for your ongoing support.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teacher(s)!</dc:title>
  <dc:creator>Sarah Fairley</dc:creator>
  <cp:lastModifiedBy>Alison Clark</cp:lastModifiedBy>
  <cp:revision>10</cp:revision>
  <dcterms:created xsi:type="dcterms:W3CDTF">2026-09-23T10:01:01Z</dcterms:created>
  <dcterms:modified xsi:type="dcterms:W3CDTF">2026-09-29T09:06:48Z</dcterms:modified>
</cp:coreProperties>
</file>