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DDBEF-B4D1-D44D-77E0-3D3F97D920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C1A2C2-6DF7-A082-618F-9E0EE8828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BC846-4E5D-63B9-E19D-9BBD45432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EFAA1-9943-4773-89B2-4F56ED1A23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E82FE-1BAC-9D49-CB95-77B667439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DAC77-0605-9697-3E5A-E08F0AD14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66272-7EB0-489D-AFA0-48D2B3EF2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761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0D5E3-5787-A2F3-61DC-FA9225BBC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F64EE-B203-F2A8-81B7-BD54F5FAD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52DA0-709D-E134-CACE-F51B0846B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EFAA1-9943-4773-89B2-4F56ED1A23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50B53-CCCB-A3A8-8A39-CA43C8638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CE0E9-C97C-BF76-D422-3755A77BF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66272-7EB0-489D-AFA0-48D2B3EF2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336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D62C0-3AD7-57C4-C1E8-B1FCB7E72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08CAD-CBD6-A805-C4C2-B71A18BBE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534CE-20E7-8149-670C-2BA6E0C81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EFAA1-9943-4773-89B2-4F56ED1A23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4A2CC-76E3-1194-CD2B-6E14BF7ED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BFA28-66F5-9C9D-ADC1-946BE93DB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66272-7EB0-489D-AFA0-48D2B3EF2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426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0D937-5F46-C334-1C9A-71EDB9633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5F14B-CB6E-B63D-9C36-85894685EB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930EC8-405C-CD35-A089-6DD3C3116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237B54-4CF7-D8E0-38BB-DABB63232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EFAA1-9943-4773-89B2-4F56ED1A23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19E629-8A9D-DA79-EC97-6A5C69BA5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A46932-BBF5-6618-4F3B-CED8A174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66272-7EB0-489D-AFA0-48D2B3EF2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21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85671-B164-B324-FD34-643DE082F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9297D-F266-0321-57B4-4CF51EBD59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56F751-92FD-8310-9159-58235AEC0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B2F8FF-DEC5-DB8D-3A98-FAFB1CDFA9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58E3D4-DAB2-3710-0D1F-89E605176A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1CB16D-78DD-AC2C-4CA8-D9B19F2BE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EFAA1-9943-4773-89B2-4F56ED1A23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ED57B3-D4CC-E111-DB33-CF0FD2819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90B7E5-5CD1-5E8A-8CC0-263EDFB3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66272-7EB0-489D-AFA0-48D2B3EF2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698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06A4A-7DEC-F752-2EAA-CDCA9A4BC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C3220E-E952-9CAA-6FF9-C88D19F2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EFAA1-9943-4773-89B2-4F56ED1A23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06C1C1-A53B-4150-D765-07957DF61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C562AE-4609-38CD-66FC-68AE3139C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66272-7EB0-489D-AFA0-48D2B3EF2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981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A4E2B5-BD22-8C25-022A-63C8FA39F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EFAA1-9943-4773-89B2-4F56ED1A23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476B3A-C3E3-1CB3-9A62-6D495433F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A1BAB-F6B0-EE01-98B5-C2F7ECDA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66272-7EB0-489D-AFA0-48D2B3EF2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580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7B24C-CB8C-8908-852B-E01FCE87A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DE239-32D8-49E0-0F45-3A8E20596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9615E-788F-DBD3-DAA4-E640CE41D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487AF-FE01-9B0B-3263-0471FE78E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EFAA1-9943-4773-89B2-4F56ED1A23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F589CE-3631-2500-BA96-33787BA1A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5BC210-59B1-5054-2BC3-E89794145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66272-7EB0-489D-AFA0-48D2B3EF2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08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1AC24-F29B-05CE-2EE5-5148B7F11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5C1ACB-8ED9-180A-25BE-B6B292C29A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0B348-306D-07DC-7611-4B5082A093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72219F-9B1F-BF6F-BAB1-19B91F1E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EFAA1-9943-4773-89B2-4F56ED1A23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FD570-65FE-191D-33EB-76AF933BA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B5C35B-9877-32AE-6123-AA493B2AB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66272-7EB0-489D-AFA0-48D2B3EF2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570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FC65E-3C22-EE98-6E31-A024AC669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B1B476-3F7C-81FA-F86E-8CC553A04B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DDACE-0346-A999-8E23-74F388C04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EFAA1-9943-4773-89B2-4F56ED1A23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138CA-6C0D-E16C-6ED0-39231DE3A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9EFC7-A29F-70DF-7E08-A88BDAC17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66272-7EB0-489D-AFA0-48D2B3EF2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9621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016AC9-C8B5-7FF2-EF0C-D5F5D9799F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EFFB2F-D01B-E6ED-736A-95F09DF98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29F95-3C57-BF26-48DA-733A0FF0B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EFAA1-9943-4773-89B2-4F56ED1A23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2E0F6-57F6-F956-CB31-9F1B6139E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7785B-8B9F-A72C-AF5B-7008D2380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66272-7EB0-489D-AFA0-48D2B3EF2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58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294943-EF5C-A85A-A64D-F6040CEFA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21DD16-5D92-3233-9DDC-D7BFA5914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5AAE3-351E-1D17-8785-E55538E4A9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4EFAA1-9943-4773-89B2-4F56ED1A233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C86BF-5BDE-3630-48BF-DA5640C5CC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2A524-18C6-1BB6-6E03-8DDFC94AEF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066272-7EB0-489D-AFA0-48D2B3EF2D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93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16730-933D-17EB-3718-D67BE2D023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CED69-1F67-F514-BD8B-B5072E9CB0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616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E307E5B-9EDE-4DDC-F2B8-C135DD13B8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7345031"/>
              </p:ext>
            </p:extLst>
          </p:nvPr>
        </p:nvGraphicFramePr>
        <p:xfrm>
          <a:off x="174171" y="1459095"/>
          <a:ext cx="11843658" cy="4916297"/>
        </p:xfrm>
        <a:graphic>
          <a:graphicData uri="http://schemas.openxmlformats.org/drawingml/2006/table">
            <a:tbl>
              <a:tblPr firstRow="1" firstCol="1" bandRow="1"/>
              <a:tblGrid>
                <a:gridCol w="1404258">
                  <a:extLst>
                    <a:ext uri="{9D8B030D-6E8A-4147-A177-3AD203B41FA5}">
                      <a16:colId xmlns:a16="http://schemas.microsoft.com/office/drawing/2014/main" val="3387432205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194092313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3699913842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3060606551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269459438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1629771564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1275832325"/>
                    </a:ext>
                  </a:extLst>
                </a:gridCol>
              </a:tblGrid>
              <a:tr h="349401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Autumn 1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Autumn 2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Spring 1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Spring 2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Summer 1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Summer 2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450643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solidFill>
                            <a:srgbClr val="00B050"/>
                          </a:solidFill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Science 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Rocks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Animals including humans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Light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Plants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Forces and magnets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 kern="100">
                        <a:effectLst/>
                        <a:latin typeface="Century Gothic" panose="020B0502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90655"/>
                  </a:ext>
                </a:extLst>
              </a:tr>
              <a:tr h="349401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solidFill>
                            <a:srgbClr val="00B050"/>
                          </a:solidFill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Computing 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Online safety</a:t>
                      </a:r>
                    </a:p>
                    <a:p>
                      <a:pPr lvl="0" algn="ctr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Connecting computers</a:t>
                      </a:r>
                      <a:endParaRPr lang="en-GB" sz="1000" b="0" i="0" u="none" strike="noStrike" dirty="0">
                        <a:effectLst/>
                        <a:latin typeface="Century Gothic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Stop-frame animation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Sequencing sounds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Branching databases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Desktop publishing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Events and actions in programs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641411"/>
                  </a:ext>
                </a:extLst>
              </a:tr>
              <a:tr h="349401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solidFill>
                            <a:srgbClr val="FFC000"/>
                          </a:solidFill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Art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Painting and mixed media: prehistoric painting 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Drawing: developing drawing skills 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Sculpture and 3D: abstract shape and space 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021073"/>
                  </a:ext>
                </a:extLst>
              </a:tr>
              <a:tr h="349401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solidFill>
                            <a:srgbClr val="00B050"/>
                          </a:solidFill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DT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Mechanical systems – levers and linkages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Structures – shell structures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Food – healthy and varied diet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9627694"/>
                  </a:ext>
                </a:extLst>
              </a:tr>
              <a:tr h="349200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>
                          <a:solidFill>
                            <a:srgbClr val="FF0000"/>
                          </a:solidFill>
                          <a:effectLst/>
                          <a:latin typeface="Century Gothic"/>
                        </a:rPr>
                        <a:t>French 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Greetings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Adjectives of colour, size and shape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Playground games, numbers and age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In a French classroom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Transport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>
                          <a:effectLst/>
                          <a:latin typeface="Century Gothic"/>
                        </a:rPr>
                        <a:t>Circle of life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4331535"/>
                  </a:ext>
                </a:extLst>
              </a:tr>
              <a:tr h="349401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solidFill>
                            <a:srgbClr val="FF0000"/>
                          </a:solidFill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Geography 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 Why do people live near volcanoes?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A</a:t>
                      </a: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re all settlements the same?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Who lives in Antarctica?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544837"/>
                  </a:ext>
                </a:extLst>
              </a:tr>
              <a:tr h="349401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solidFill>
                            <a:srgbClr val="FF0000"/>
                          </a:solidFill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History 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British history – Stone, Iron &amp; Bronze Ages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British history – Why did the Romans settle here?</a:t>
                      </a:r>
                      <a:endParaRPr lang="en-GB" sz="1000" b="0" i="0" u="none" strike="noStrike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What did the Ancient Egyptians believe?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024641"/>
                  </a:ext>
                </a:extLst>
              </a:tr>
              <a:tr h="349401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solidFill>
                            <a:srgbClr val="FFC000"/>
                          </a:solidFill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Music 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Instrumental: South Africa 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Christmas songs 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Ballads 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Instrumental scheme – Caribbean 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439004"/>
                  </a:ext>
                </a:extLst>
              </a:tr>
              <a:tr h="349401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solidFill>
                            <a:srgbClr val="0070C0"/>
                          </a:solidFill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PE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Outdoor adventures &amp; netball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Outdoor adventures &amp; gymnastics 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Outdoor adventures &amp; squash  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Outdoor adventures &amp; dance 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Outdoor adventures &amp; cricket  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Outdoor adventures &amp; athletics  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0627772"/>
                  </a:ext>
                </a:extLst>
              </a:tr>
              <a:tr h="349401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solidFill>
                            <a:srgbClr val="0070C0"/>
                          </a:solidFill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PSHE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Relationships 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No outsiders 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Living in the wider world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No outsiders 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Health and wellbeing</a:t>
                      </a:r>
                    </a:p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No outsiders </a:t>
                      </a: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13868"/>
                  </a:ext>
                </a:extLst>
              </a:tr>
              <a:tr h="349401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500" b="0" i="0" u="none" strike="noStrike" kern="100">
                          <a:solidFill>
                            <a:srgbClr val="FF0000"/>
                          </a:solidFill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RE</a:t>
                      </a:r>
                      <a:endParaRPr lang="en-GB" sz="31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Human &amp; social science – Multi faith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cs typeface="Times New Roman"/>
                        </a:rPr>
                        <a:t>Theology - Christianity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GB" sz="1000" b="0" i="0" u="none" strike="noStrike" kern="100">
                          <a:effectLst/>
                          <a:latin typeface="Century Gothic"/>
                          <a:ea typeface="Aptos" panose="020B0004020202020204" pitchFamily="34" charset="0"/>
                          <a:cs typeface="Times New Roman"/>
                        </a:rPr>
                        <a:t>Philosophy – Christianity, Humanism</a:t>
                      </a: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GB" sz="1000" b="0" i="0" u="none" strike="noStrike">
                        <a:effectLst/>
                        <a:latin typeface="Century Gothic"/>
                        <a:cs typeface="Times New Roman"/>
                      </a:endParaRPr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GB" sz="1000" b="0" i="0" u="none" strike="noStrike" kern="100" noProof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Theology – Islam</a:t>
                      </a:r>
                      <a:endParaRPr lang="en-US"/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t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000" b="0" i="0" u="none" strike="noStrike" kern="100" noProof="0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Human &amp; social science – Islam</a:t>
                      </a:r>
                      <a:endParaRPr lang="en-GB" dirty="0"/>
                    </a:p>
                  </a:txBody>
                  <a:tcPr marL="117555" marR="117555" marT="163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0919811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5C20BA8A-5884-47E3-6811-62363BA10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Year 3 Curriculum overview</a:t>
            </a:r>
          </a:p>
        </p:txBody>
      </p:sp>
    </p:spTree>
    <p:extLst>
      <p:ext uri="{BB962C8B-B14F-4D97-AF65-F5344CB8AC3E}">
        <p14:creationId xmlns:p14="http://schemas.microsoft.com/office/powerpoint/2010/main" val="2497779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231</Words>
  <Application>Microsoft Office PowerPoint</Application>
  <PresentationFormat>Widescreen</PresentationFormat>
  <Paragraphs>69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Century Gothic</vt:lpstr>
      <vt:lpstr>Office Theme</vt:lpstr>
      <vt:lpstr>PowerPoint Presentation</vt:lpstr>
      <vt:lpstr>Year 3 Curriculum overview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 Stacey</dc:creator>
  <cp:lastModifiedBy>Kris Stacey</cp:lastModifiedBy>
  <cp:revision>1</cp:revision>
  <dcterms:created xsi:type="dcterms:W3CDTF">2026-09-08T08:33:37Z</dcterms:created>
  <dcterms:modified xsi:type="dcterms:W3CDTF">2026-09-08T08:34:53Z</dcterms:modified>
</cp:coreProperties>
</file>