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66" r:id="rId5"/>
    <p:sldId id="267" r:id="rId6"/>
    <p:sldId id="268" r:id="rId7"/>
    <p:sldId id="258" r:id="rId8"/>
    <p:sldId id="264" r:id="rId9"/>
    <p:sldId id="259" r:id="rId10"/>
    <p:sldId id="260" r:id="rId11"/>
    <p:sldId id="261" r:id="rId12"/>
    <p:sldId id="262"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3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 Stacey" userId="8f2d5228-91c8-4c25-98e3-995299fdc635" providerId="ADAL" clId="{0EC7D346-425C-4F0D-AA08-6D85CCDF8C17}"/>
    <pc:docChg chg="undo custSel addSld modSld sldOrd">
      <pc:chgData name="Kris Stacey" userId="8f2d5228-91c8-4c25-98e3-995299fdc635" providerId="ADAL" clId="{0EC7D346-425C-4F0D-AA08-6D85CCDF8C17}" dt="2026-09-29T09:42:31.433" v="1941" actId="27636"/>
      <pc:docMkLst>
        <pc:docMk/>
      </pc:docMkLst>
      <pc:sldChg chg="modSp mod">
        <pc:chgData name="Kris Stacey" userId="8f2d5228-91c8-4c25-98e3-995299fdc635" providerId="ADAL" clId="{0EC7D346-425C-4F0D-AA08-6D85CCDF8C17}" dt="2026-09-19T15:54:18.105" v="0" actId="255"/>
        <pc:sldMkLst>
          <pc:docMk/>
          <pc:sldMk cId="3519087890" sldId="256"/>
        </pc:sldMkLst>
        <pc:spChg chg="mod">
          <ac:chgData name="Kris Stacey" userId="8f2d5228-91c8-4c25-98e3-995299fdc635" providerId="ADAL" clId="{0EC7D346-425C-4F0D-AA08-6D85CCDF8C17}" dt="2026-09-19T15:54:18.105" v="0" actId="255"/>
          <ac:spMkLst>
            <pc:docMk/>
            <pc:sldMk cId="3519087890" sldId="256"/>
            <ac:spMk id="4" creationId="{21F65C8C-60CA-8D20-7D42-57C05EA0AE57}"/>
          </ac:spMkLst>
        </pc:spChg>
      </pc:sldChg>
      <pc:sldChg chg="modSp mod ord">
        <pc:chgData name="Kris Stacey" userId="8f2d5228-91c8-4c25-98e3-995299fdc635" providerId="ADAL" clId="{0EC7D346-425C-4F0D-AA08-6D85CCDF8C17}" dt="2026-09-29T09:42:13.371" v="1939" actId="20577"/>
        <pc:sldMkLst>
          <pc:docMk/>
          <pc:sldMk cId="2950556529" sldId="257"/>
        </pc:sldMkLst>
        <pc:spChg chg="mod">
          <ac:chgData name="Kris Stacey" userId="8f2d5228-91c8-4c25-98e3-995299fdc635" providerId="ADAL" clId="{0EC7D346-425C-4F0D-AA08-6D85CCDF8C17}" dt="2026-09-29T09:42:13.371" v="1939" actId="20577"/>
          <ac:spMkLst>
            <pc:docMk/>
            <pc:sldMk cId="2950556529" sldId="257"/>
            <ac:spMk id="5" creationId="{1A1FE3B0-6AFA-A97A-ADE6-9F5227D10E7F}"/>
          </ac:spMkLst>
        </pc:spChg>
      </pc:sldChg>
      <pc:sldChg chg="modSp mod ord">
        <pc:chgData name="Kris Stacey" userId="8f2d5228-91c8-4c25-98e3-995299fdc635" providerId="ADAL" clId="{0EC7D346-425C-4F0D-AA08-6D85CCDF8C17}" dt="2026-09-22T09:02:44.046" v="467" actId="20577"/>
        <pc:sldMkLst>
          <pc:docMk/>
          <pc:sldMk cId="2998126739" sldId="258"/>
        </pc:sldMkLst>
        <pc:spChg chg="mod">
          <ac:chgData name="Kris Stacey" userId="8f2d5228-91c8-4c25-98e3-995299fdc635" providerId="ADAL" clId="{0EC7D346-425C-4F0D-AA08-6D85CCDF8C17}" dt="2026-09-22T09:02:44.046" v="467" actId="20577"/>
          <ac:spMkLst>
            <pc:docMk/>
            <pc:sldMk cId="2998126739" sldId="258"/>
            <ac:spMk id="4" creationId="{0BB9034B-683E-883F-17EA-A52CBB4EEF9F}"/>
          </ac:spMkLst>
        </pc:spChg>
      </pc:sldChg>
      <pc:sldChg chg="addSp delSp modSp mod">
        <pc:chgData name="Kris Stacey" userId="8f2d5228-91c8-4c25-98e3-995299fdc635" providerId="ADAL" clId="{0EC7D346-425C-4F0D-AA08-6D85CCDF8C17}" dt="2026-09-22T08:58:23.059" v="412" actId="14100"/>
        <pc:sldMkLst>
          <pc:docMk/>
          <pc:sldMk cId="3800797295" sldId="259"/>
        </pc:sldMkLst>
        <pc:spChg chg="add mod">
          <ac:chgData name="Kris Stacey" userId="8f2d5228-91c8-4c25-98e3-995299fdc635" providerId="ADAL" clId="{0EC7D346-425C-4F0D-AA08-6D85CCDF8C17}" dt="2026-09-22T08:57:08.652" v="383" actId="113"/>
          <ac:spMkLst>
            <pc:docMk/>
            <pc:sldMk cId="3800797295" sldId="259"/>
            <ac:spMk id="2" creationId="{C0FDD3B0-5052-7B46-9C65-E2F5DBB394F6}"/>
          </ac:spMkLst>
        </pc:spChg>
        <pc:spChg chg="add mod">
          <ac:chgData name="Kris Stacey" userId="8f2d5228-91c8-4c25-98e3-995299fdc635" providerId="ADAL" clId="{0EC7D346-425C-4F0D-AA08-6D85CCDF8C17}" dt="2026-09-22T08:57:39.383" v="409" actId="122"/>
          <ac:spMkLst>
            <pc:docMk/>
            <pc:sldMk cId="3800797295" sldId="259"/>
            <ac:spMk id="3" creationId="{A475B3B7-56A0-B751-332E-83F23D3F0EB6}"/>
          </ac:spMkLst>
        </pc:spChg>
        <pc:picChg chg="del">
          <ac:chgData name="Kris Stacey" userId="8f2d5228-91c8-4c25-98e3-995299fdc635" providerId="ADAL" clId="{0EC7D346-425C-4F0D-AA08-6D85CCDF8C17}" dt="2026-09-22T08:57:15.155" v="384" actId="21"/>
          <ac:picMkLst>
            <pc:docMk/>
            <pc:sldMk cId="3800797295" sldId="259"/>
            <ac:picMk id="6" creationId="{53864C1D-88D9-6DB3-D160-BE98DBD8EB77}"/>
          </ac:picMkLst>
        </pc:picChg>
        <pc:picChg chg="add mod">
          <ac:chgData name="Kris Stacey" userId="8f2d5228-91c8-4c25-98e3-995299fdc635" providerId="ADAL" clId="{0EC7D346-425C-4F0D-AA08-6D85CCDF8C17}" dt="2026-09-22T08:58:23.059" v="412" actId="14100"/>
          <ac:picMkLst>
            <pc:docMk/>
            <pc:sldMk cId="3800797295" sldId="259"/>
            <ac:picMk id="7" creationId="{CBC1ED07-64DF-B294-A84F-59116B7F122F}"/>
          </ac:picMkLst>
        </pc:picChg>
      </pc:sldChg>
      <pc:sldChg chg="modSp mod">
        <pc:chgData name="Kris Stacey" userId="8f2d5228-91c8-4c25-98e3-995299fdc635" providerId="ADAL" clId="{0EC7D346-425C-4F0D-AA08-6D85CCDF8C17}" dt="2026-09-29T09:42:31.433" v="1941" actId="27636"/>
        <pc:sldMkLst>
          <pc:docMk/>
          <pc:sldMk cId="3655813132" sldId="262"/>
        </pc:sldMkLst>
        <pc:spChg chg="mod">
          <ac:chgData name="Kris Stacey" userId="8f2d5228-91c8-4c25-98e3-995299fdc635" providerId="ADAL" clId="{0EC7D346-425C-4F0D-AA08-6D85CCDF8C17}" dt="2026-09-29T09:42:31.433" v="1941" actId="27636"/>
          <ac:spMkLst>
            <pc:docMk/>
            <pc:sldMk cId="3655813132" sldId="262"/>
            <ac:spMk id="3" creationId="{04E5D91A-8FEB-2651-6E0D-15E86FFB0E7D}"/>
          </ac:spMkLst>
        </pc:spChg>
      </pc:sldChg>
      <pc:sldChg chg="modSp mod">
        <pc:chgData name="Kris Stacey" userId="8f2d5228-91c8-4c25-98e3-995299fdc635" providerId="ADAL" clId="{0EC7D346-425C-4F0D-AA08-6D85CCDF8C17}" dt="2026-09-22T09:23:45.549" v="916" actId="20577"/>
        <pc:sldMkLst>
          <pc:docMk/>
          <pc:sldMk cId="2359678349" sldId="263"/>
        </pc:sldMkLst>
        <pc:spChg chg="mod">
          <ac:chgData name="Kris Stacey" userId="8f2d5228-91c8-4c25-98e3-995299fdc635" providerId="ADAL" clId="{0EC7D346-425C-4F0D-AA08-6D85CCDF8C17}" dt="2026-09-22T09:23:45.549" v="916" actId="20577"/>
          <ac:spMkLst>
            <pc:docMk/>
            <pc:sldMk cId="2359678349" sldId="263"/>
            <ac:spMk id="3" creationId="{74E7A2DE-8417-22F8-1978-E1664783CF0C}"/>
          </ac:spMkLst>
        </pc:spChg>
      </pc:sldChg>
      <pc:sldChg chg="addSp delSp modSp mod">
        <pc:chgData name="Kris Stacey" userId="8f2d5228-91c8-4c25-98e3-995299fdc635" providerId="ADAL" clId="{0EC7D346-425C-4F0D-AA08-6D85CCDF8C17}" dt="2026-09-22T09:23:03.205" v="864" actId="20577"/>
        <pc:sldMkLst>
          <pc:docMk/>
          <pc:sldMk cId="809331599" sldId="264"/>
        </pc:sldMkLst>
        <pc:spChg chg="del mod">
          <ac:chgData name="Kris Stacey" userId="8f2d5228-91c8-4c25-98e3-995299fdc635" providerId="ADAL" clId="{0EC7D346-425C-4F0D-AA08-6D85CCDF8C17}" dt="2026-09-22T08:53:13.372" v="65" actId="21"/>
          <ac:spMkLst>
            <pc:docMk/>
            <pc:sldMk cId="809331599" sldId="264"/>
            <ac:spMk id="2" creationId="{724A19AF-E3B5-36C7-6750-B62DF4736497}"/>
          </ac:spMkLst>
        </pc:spChg>
        <pc:spChg chg="add mod">
          <ac:chgData name="Kris Stacey" userId="8f2d5228-91c8-4c25-98e3-995299fdc635" providerId="ADAL" clId="{0EC7D346-425C-4F0D-AA08-6D85CCDF8C17}" dt="2026-09-22T09:23:03.205" v="864" actId="20577"/>
          <ac:spMkLst>
            <pc:docMk/>
            <pc:sldMk cId="809331599" sldId="264"/>
            <ac:spMk id="3" creationId="{73F5621C-F34B-827F-D957-89D22C9A27AF}"/>
          </ac:spMkLst>
        </pc:spChg>
        <pc:spChg chg="mod">
          <ac:chgData name="Kris Stacey" userId="8f2d5228-91c8-4c25-98e3-995299fdc635" providerId="ADAL" clId="{0EC7D346-425C-4F0D-AA08-6D85CCDF8C17}" dt="2026-09-22T08:53:08.335" v="63" actId="20577"/>
          <ac:spMkLst>
            <pc:docMk/>
            <pc:sldMk cId="809331599" sldId="264"/>
            <ac:spMk id="4" creationId="{F8A3C89E-3CF3-D462-FE30-0AD781BD8E18}"/>
          </ac:spMkLst>
        </pc:spChg>
        <pc:spChg chg="add mod">
          <ac:chgData name="Kris Stacey" userId="8f2d5228-91c8-4c25-98e3-995299fdc635" providerId="ADAL" clId="{0EC7D346-425C-4F0D-AA08-6D85CCDF8C17}" dt="2026-09-22T09:21:27.648" v="652"/>
          <ac:spMkLst>
            <pc:docMk/>
            <pc:sldMk cId="809331599" sldId="264"/>
            <ac:spMk id="5" creationId="{852A321A-E14D-E2F9-2A73-28BCA46B55DD}"/>
          </ac:spMkLst>
        </pc:spChg>
      </pc:sldChg>
      <pc:sldChg chg="addSp delSp modSp mod setBg delDesignElem">
        <pc:chgData name="Kris Stacey" userId="8f2d5228-91c8-4c25-98e3-995299fdc635" providerId="ADAL" clId="{0EC7D346-425C-4F0D-AA08-6D85CCDF8C17}" dt="2026-09-22T08:55:02.529" v="107" actId="21"/>
        <pc:sldMkLst>
          <pc:docMk/>
          <pc:sldMk cId="2497779674" sldId="265"/>
        </pc:sldMkLst>
        <pc:spChg chg="del">
          <ac:chgData name="Kris Stacey" userId="8f2d5228-91c8-4c25-98e3-995299fdc635" providerId="ADAL" clId="{0EC7D346-425C-4F0D-AA08-6D85CCDF8C17}" dt="2026-09-22T08:55:02.529" v="107" actId="21"/>
          <ac:spMkLst>
            <pc:docMk/>
            <pc:sldMk cId="2497779674" sldId="265"/>
            <ac:spMk id="2" creationId="{EE127EB0-189D-3A08-143A-EE7CF72F49F6}"/>
          </ac:spMkLst>
        </pc:spChg>
        <pc:spChg chg="add mod">
          <ac:chgData name="Kris Stacey" userId="8f2d5228-91c8-4c25-98e3-995299fdc635" providerId="ADAL" clId="{0EC7D346-425C-4F0D-AA08-6D85CCDF8C17}" dt="2026-09-22T08:54:43.123" v="104" actId="122"/>
          <ac:spMkLst>
            <pc:docMk/>
            <pc:sldMk cId="2497779674" sldId="265"/>
            <ac:spMk id="3" creationId="{47744B55-932E-EDD3-67AD-C3DC3534C7A4}"/>
          </ac:spMkLst>
        </pc:spChg>
        <pc:spChg chg="add mod">
          <ac:chgData name="Kris Stacey" userId="8f2d5228-91c8-4c25-98e3-995299fdc635" providerId="ADAL" clId="{0EC7D346-425C-4F0D-AA08-6D85CCDF8C17}" dt="2026-09-22T08:55:02.529" v="107" actId="21"/>
          <ac:spMkLst>
            <pc:docMk/>
            <pc:sldMk cId="2497779674" sldId="265"/>
            <ac:spMk id="6" creationId="{833B9BF4-4BF8-3BC6-9868-0FA387631B74}"/>
          </ac:spMkLst>
        </pc:spChg>
        <pc:graphicFrameChg chg="modGraphic">
          <ac:chgData name="Kris Stacey" userId="8f2d5228-91c8-4c25-98e3-995299fdc635" providerId="ADAL" clId="{0EC7D346-425C-4F0D-AA08-6D85CCDF8C17}" dt="2026-09-22T08:54:54.996" v="106" actId="113"/>
          <ac:graphicFrameMkLst>
            <pc:docMk/>
            <pc:sldMk cId="2497779674" sldId="265"/>
            <ac:graphicFrameMk id="4" creationId="{DE307E5B-9EDE-4DDC-F2B8-C135DD13B8ED}"/>
          </ac:graphicFrameMkLst>
        </pc:graphicFrameChg>
      </pc:sldChg>
      <pc:sldChg chg="addSp delSp modSp new mod setBg">
        <pc:chgData name="Kris Stacey" userId="8f2d5228-91c8-4c25-98e3-995299fdc635" providerId="ADAL" clId="{0EC7D346-425C-4F0D-AA08-6D85CCDF8C17}" dt="2026-09-22T14:51:04.721" v="1711"/>
        <pc:sldMkLst>
          <pc:docMk/>
          <pc:sldMk cId="3805587749" sldId="266"/>
        </pc:sldMkLst>
        <pc:spChg chg="del">
          <ac:chgData name="Kris Stacey" userId="8f2d5228-91c8-4c25-98e3-995299fdc635" providerId="ADAL" clId="{0EC7D346-425C-4F0D-AA08-6D85CCDF8C17}" dt="2026-09-22T14:43:17.379" v="1254" actId="21"/>
          <ac:spMkLst>
            <pc:docMk/>
            <pc:sldMk cId="3805587749" sldId="266"/>
            <ac:spMk id="2" creationId="{423A1897-A697-6F24-BBAD-3A231A471220}"/>
          </ac:spMkLst>
        </pc:spChg>
        <pc:spChg chg="mod">
          <ac:chgData name="Kris Stacey" userId="8f2d5228-91c8-4c25-98e3-995299fdc635" providerId="ADAL" clId="{0EC7D346-425C-4F0D-AA08-6D85CCDF8C17}" dt="2026-09-22T14:50:54.098" v="1710" actId="20577"/>
          <ac:spMkLst>
            <pc:docMk/>
            <pc:sldMk cId="3805587749" sldId="266"/>
            <ac:spMk id="3" creationId="{FDC4AE1E-DB36-9EA2-D8C7-0DE184EDAAEA}"/>
          </ac:spMkLst>
        </pc:spChg>
        <pc:spChg chg="add mod">
          <ac:chgData name="Kris Stacey" userId="8f2d5228-91c8-4c25-98e3-995299fdc635" providerId="ADAL" clId="{0EC7D346-425C-4F0D-AA08-6D85CCDF8C17}" dt="2026-09-22T14:50:15.113" v="1703" actId="122"/>
          <ac:spMkLst>
            <pc:docMk/>
            <pc:sldMk cId="3805587749" sldId="266"/>
            <ac:spMk id="4" creationId="{6C98FD78-9DB9-CA87-948D-9B269F47FD70}"/>
          </ac:spMkLst>
        </pc:spChg>
      </pc:sldChg>
      <pc:sldChg chg="addSp delSp modSp new mod setBg">
        <pc:chgData name="Kris Stacey" userId="8f2d5228-91c8-4c25-98e3-995299fdc635" providerId="ADAL" clId="{0EC7D346-425C-4F0D-AA08-6D85CCDF8C17}" dt="2026-09-22T14:51:58.143" v="1729"/>
        <pc:sldMkLst>
          <pc:docMk/>
          <pc:sldMk cId="957895710" sldId="267"/>
        </pc:sldMkLst>
        <pc:spChg chg="del">
          <ac:chgData name="Kris Stacey" userId="8f2d5228-91c8-4c25-98e3-995299fdc635" providerId="ADAL" clId="{0EC7D346-425C-4F0D-AA08-6D85CCDF8C17}" dt="2026-09-22T14:43:23.797" v="1256" actId="21"/>
          <ac:spMkLst>
            <pc:docMk/>
            <pc:sldMk cId="957895710" sldId="267"/>
            <ac:spMk id="2" creationId="{93329ED1-AC75-7575-49AC-0DCA68CCECE7}"/>
          </ac:spMkLst>
        </pc:spChg>
        <pc:spChg chg="del">
          <ac:chgData name="Kris Stacey" userId="8f2d5228-91c8-4c25-98e3-995299fdc635" providerId="ADAL" clId="{0EC7D346-425C-4F0D-AA08-6D85CCDF8C17}" dt="2026-09-22T14:43:26.505" v="1257" actId="21"/>
          <ac:spMkLst>
            <pc:docMk/>
            <pc:sldMk cId="957895710" sldId="267"/>
            <ac:spMk id="3" creationId="{87BAC182-4736-C602-FB99-E5738363CA98}"/>
          </ac:spMkLst>
        </pc:spChg>
        <pc:spChg chg="add del mod">
          <ac:chgData name="Kris Stacey" userId="8f2d5228-91c8-4c25-98e3-995299fdc635" providerId="ADAL" clId="{0EC7D346-425C-4F0D-AA08-6D85CCDF8C17}" dt="2026-09-22T14:43:31.909" v="1260"/>
          <ac:spMkLst>
            <pc:docMk/>
            <pc:sldMk cId="957895710" sldId="267"/>
            <ac:spMk id="4" creationId="{EA3B4A7E-00CC-FBAF-B9A5-9D3FF8414309}"/>
          </ac:spMkLst>
        </pc:spChg>
        <pc:spChg chg="add mod">
          <ac:chgData name="Kris Stacey" userId="8f2d5228-91c8-4c25-98e3-995299fdc635" providerId="ADAL" clId="{0EC7D346-425C-4F0D-AA08-6D85CCDF8C17}" dt="2026-09-22T14:51:45.678" v="1728" actId="20577"/>
          <ac:spMkLst>
            <pc:docMk/>
            <pc:sldMk cId="957895710" sldId="267"/>
            <ac:spMk id="5" creationId="{E0D84C36-7C72-DE4B-726A-713C16FDE651}"/>
          </ac:spMkLst>
        </pc:spChg>
        <pc:spChg chg="add mod">
          <ac:chgData name="Kris Stacey" userId="8f2d5228-91c8-4c25-98e3-995299fdc635" providerId="ADAL" clId="{0EC7D346-425C-4F0D-AA08-6D85CCDF8C17}" dt="2026-09-22T14:51:29.093" v="1722" actId="122"/>
          <ac:spMkLst>
            <pc:docMk/>
            <pc:sldMk cId="957895710" sldId="267"/>
            <ac:spMk id="6" creationId="{2012DC0A-1A1B-C997-81A8-152FC622A19C}"/>
          </ac:spMkLst>
        </pc:spChg>
      </pc:sldChg>
      <pc:sldChg chg="addSp delSp modSp new mod setBg">
        <pc:chgData name="Kris Stacey" userId="8f2d5228-91c8-4c25-98e3-995299fdc635" providerId="ADAL" clId="{0EC7D346-425C-4F0D-AA08-6D85CCDF8C17}" dt="2026-09-22T14:53:22.022" v="1936"/>
        <pc:sldMkLst>
          <pc:docMk/>
          <pc:sldMk cId="2896578554" sldId="268"/>
        </pc:sldMkLst>
        <pc:spChg chg="del">
          <ac:chgData name="Kris Stacey" userId="8f2d5228-91c8-4c25-98e3-995299fdc635" providerId="ADAL" clId="{0EC7D346-425C-4F0D-AA08-6D85CCDF8C17}" dt="2026-09-22T14:46:36.251" v="1582" actId="21"/>
          <ac:spMkLst>
            <pc:docMk/>
            <pc:sldMk cId="2896578554" sldId="268"/>
            <ac:spMk id="2" creationId="{4332F39E-CC0C-A85C-95D2-6335DFFD25AA}"/>
          </ac:spMkLst>
        </pc:spChg>
        <pc:spChg chg="del mod">
          <ac:chgData name="Kris Stacey" userId="8f2d5228-91c8-4c25-98e3-995299fdc635" providerId="ADAL" clId="{0EC7D346-425C-4F0D-AA08-6D85CCDF8C17}" dt="2026-09-22T14:46:30.024" v="1580" actId="21"/>
          <ac:spMkLst>
            <pc:docMk/>
            <pc:sldMk cId="2896578554" sldId="268"/>
            <ac:spMk id="3" creationId="{E86C33A1-C0C7-6C6E-40A5-3C884DF73F45}"/>
          </ac:spMkLst>
        </pc:spChg>
        <pc:spChg chg="add del mod">
          <ac:chgData name="Kris Stacey" userId="8f2d5228-91c8-4c25-98e3-995299fdc635" providerId="ADAL" clId="{0EC7D346-425C-4F0D-AA08-6D85CCDF8C17}" dt="2026-09-22T14:46:33.645" v="1581" actId="21"/>
          <ac:spMkLst>
            <pc:docMk/>
            <pc:sldMk cId="2896578554" sldId="268"/>
            <ac:spMk id="5" creationId="{5DE1912D-0415-F3F8-D98E-E1B533FC793B}"/>
          </ac:spMkLst>
        </pc:spChg>
        <pc:spChg chg="add del mod">
          <ac:chgData name="Kris Stacey" userId="8f2d5228-91c8-4c25-98e3-995299fdc635" providerId="ADAL" clId="{0EC7D346-425C-4F0D-AA08-6D85CCDF8C17}" dt="2026-09-22T14:52:06.497" v="1730" actId="21"/>
          <ac:spMkLst>
            <pc:docMk/>
            <pc:sldMk cId="2896578554" sldId="268"/>
            <ac:spMk id="6" creationId="{0E55FD13-1A35-4957-57EB-4E5CCC614DBC}"/>
          </ac:spMkLst>
        </pc:spChg>
        <pc:spChg chg="add mod">
          <ac:chgData name="Kris Stacey" userId="8f2d5228-91c8-4c25-98e3-995299fdc635" providerId="ADAL" clId="{0EC7D346-425C-4F0D-AA08-6D85CCDF8C17}" dt="2026-09-22T14:53:13.539" v="1935" actId="1076"/>
          <ac:spMkLst>
            <pc:docMk/>
            <pc:sldMk cId="2896578554" sldId="268"/>
            <ac:spMk id="7" creationId="{3A35C25D-8B08-CBE7-7CDE-F0CD2DEE9B88}"/>
          </ac:spMkLst>
        </pc:spChg>
      </pc:sldChg>
    </pc:docChg>
  </pc:docChgLst>
  <pc:docChgLst>
    <pc:chgData name="Kris Stacey" userId="8f2d5228-91c8-4c25-98e3-995299fdc635" providerId="ADAL" clId="{FB9D5C40-B807-4A42-A4B7-EDA8A3644581}"/>
    <pc:docChg chg="modSld sldOrd">
      <pc:chgData name="Kris Stacey" userId="8f2d5228-91c8-4c25-98e3-995299fdc635" providerId="ADAL" clId="{FB9D5C40-B807-4A42-A4B7-EDA8A3644581}" dt="2026-09-23T14:56:49.064" v="5"/>
      <pc:docMkLst>
        <pc:docMk/>
      </pc:docMkLst>
      <pc:sldChg chg="ord">
        <pc:chgData name="Kris Stacey" userId="8f2d5228-91c8-4c25-98e3-995299fdc635" providerId="ADAL" clId="{FB9D5C40-B807-4A42-A4B7-EDA8A3644581}" dt="2026-09-23T14:56:49.064" v="5"/>
        <pc:sldMkLst>
          <pc:docMk/>
          <pc:sldMk cId="2950556529" sldId="257"/>
        </pc:sldMkLst>
      </pc:sldChg>
      <pc:sldChg chg="ord">
        <pc:chgData name="Kris Stacey" userId="8f2d5228-91c8-4c25-98e3-995299fdc635" providerId="ADAL" clId="{FB9D5C40-B807-4A42-A4B7-EDA8A3644581}" dt="2026-09-23T14:56:40.939" v="1"/>
        <pc:sldMkLst>
          <pc:docMk/>
          <pc:sldMk cId="2497779674" sldId="26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A5552-D4CC-E986-4D12-363968BD7C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123464D-A546-38A1-0E0D-4E4904BCD3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C242529-C9D4-214A-1693-4B6F6BC3C5A6}"/>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5" name="Footer Placeholder 4">
            <a:extLst>
              <a:ext uri="{FF2B5EF4-FFF2-40B4-BE49-F238E27FC236}">
                <a16:creationId xmlns:a16="http://schemas.microsoft.com/office/drawing/2014/main" id="{08983689-8E2F-8F62-E9DD-9B566BDD27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A912F3-37E1-4A9A-BB2B-337EE2D370F9}"/>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3352775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711D4-AFD0-134E-4EDF-D7F1289435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5BED204-0746-124F-92AE-A5E46FBDC0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EFF1A9-C224-B17D-C9E0-E89406D05C7A}"/>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5" name="Footer Placeholder 4">
            <a:extLst>
              <a:ext uri="{FF2B5EF4-FFF2-40B4-BE49-F238E27FC236}">
                <a16:creationId xmlns:a16="http://schemas.microsoft.com/office/drawing/2014/main" id="{8165F616-874F-1E02-1183-E04A37F92C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803D38-988B-599D-4013-6CBAA9526CFD}"/>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23286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D1F6B-5EBB-BC19-1CCC-E6191D854E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217BDD-DBC2-94BC-0C13-92EC8DC686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E7C0F2-394C-96EB-92DD-F7A0A2ADB0BA}"/>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5" name="Footer Placeholder 4">
            <a:extLst>
              <a:ext uri="{FF2B5EF4-FFF2-40B4-BE49-F238E27FC236}">
                <a16:creationId xmlns:a16="http://schemas.microsoft.com/office/drawing/2014/main" id="{29CD6DB0-7B5C-713E-E7EC-15CB26FF97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3EB1A9-6520-6FAD-2264-85BA62851293}"/>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990069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2D61E-D917-8D5D-BBB0-1C9F642FBF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FC2121-E192-0691-3763-2749DB40F7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7F8EA7C-401B-C5E1-D90B-4CE0F4A536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1E53DB2-A901-A299-FDCF-F482CDB34F9C}"/>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6" name="Footer Placeholder 5">
            <a:extLst>
              <a:ext uri="{FF2B5EF4-FFF2-40B4-BE49-F238E27FC236}">
                <a16:creationId xmlns:a16="http://schemas.microsoft.com/office/drawing/2014/main" id="{1394C017-7482-E55D-897D-A30CBD56254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214C98-E6FA-475D-4ECA-907F6D0D3A5B}"/>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498947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B5388-79C2-4D46-5B51-BF29D169C30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EEEB8A-1F28-45F6-5B56-A2A4A0724A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1B14A2-E7CD-82A2-1380-B72150DFA4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3DC151-867E-AF12-09EA-CDD45D1E63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683F86-7B67-A588-017B-9F959A6270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E0B6EC-DBA7-C5F5-35C9-AA407E91FD59}"/>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8" name="Footer Placeholder 7">
            <a:extLst>
              <a:ext uri="{FF2B5EF4-FFF2-40B4-BE49-F238E27FC236}">
                <a16:creationId xmlns:a16="http://schemas.microsoft.com/office/drawing/2014/main" id="{1F07FFBC-2D20-AAF7-9074-FD42FAAC8A6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E5AF333-D6CE-E291-DF09-287E7E6A631D}"/>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250671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D8D07-3C73-3C11-63CC-90E03466AEA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383F37E-0E02-ED0A-BA85-AAD2A4EB0755}"/>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4" name="Footer Placeholder 3">
            <a:extLst>
              <a:ext uri="{FF2B5EF4-FFF2-40B4-BE49-F238E27FC236}">
                <a16:creationId xmlns:a16="http://schemas.microsoft.com/office/drawing/2014/main" id="{9CB00AA2-E6B9-E50B-C69B-ACF916E3E9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EFC220-62C9-5D8A-9738-38EEDB170527}"/>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2563243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6AE58C-1D0E-A893-6301-D5AF84B987A6}"/>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3" name="Footer Placeholder 2">
            <a:extLst>
              <a:ext uri="{FF2B5EF4-FFF2-40B4-BE49-F238E27FC236}">
                <a16:creationId xmlns:a16="http://schemas.microsoft.com/office/drawing/2014/main" id="{7FD7BAFE-EF33-A543-7F98-6F3474E96D4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A813961-9B41-5B1A-0AAE-7D51BF953778}"/>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1690521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9B983-2539-824E-BF10-A874B6FA98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2193E4-043E-D2A4-E808-E9C2673307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3F41321-06C7-3AA3-E038-A4E5758226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61032A-23F1-F10F-D720-D02BC58F70A8}"/>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6" name="Footer Placeholder 5">
            <a:extLst>
              <a:ext uri="{FF2B5EF4-FFF2-40B4-BE49-F238E27FC236}">
                <a16:creationId xmlns:a16="http://schemas.microsoft.com/office/drawing/2014/main" id="{44053A00-CB6C-A4D7-875E-56CF93D71B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E8EFD1-533A-212D-CACA-B4F943AB094C}"/>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1741049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272CD-958E-D538-CC01-B225A15C53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1CE240B-E9F5-32F5-73E0-AED6ADBB95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2061E32-40EC-A8E4-3841-027F49757F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5F27BA-E5AF-A9A8-4B83-69E30080FF69}"/>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6" name="Footer Placeholder 5">
            <a:extLst>
              <a:ext uri="{FF2B5EF4-FFF2-40B4-BE49-F238E27FC236}">
                <a16:creationId xmlns:a16="http://schemas.microsoft.com/office/drawing/2014/main" id="{1D8612C5-F490-5D77-F5E8-837732338D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DE3087-658F-F5FD-0360-CA53FB34033E}"/>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727061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3CC2-F33F-EB91-643A-1BC33486376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73D061-AEAC-B331-02F0-40E02B0812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6E3309-EA12-A5E3-5509-CAB9B26E4942}"/>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5" name="Footer Placeholder 4">
            <a:extLst>
              <a:ext uri="{FF2B5EF4-FFF2-40B4-BE49-F238E27FC236}">
                <a16:creationId xmlns:a16="http://schemas.microsoft.com/office/drawing/2014/main" id="{156F20F7-6DF1-9B73-7EDC-F09E0425B7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F0376D-0666-AD2F-D583-C88811B01708}"/>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645985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32E21E-67AE-5FF4-F744-E2F9990468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D904E9A-74F8-6D4A-B4B7-D7012185B5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8195AB-C481-95D0-4A1B-015F1BB075C3}"/>
              </a:ext>
            </a:extLst>
          </p:cNvPr>
          <p:cNvSpPr>
            <a:spLocks noGrp="1"/>
          </p:cNvSpPr>
          <p:nvPr>
            <p:ph type="dt" sz="half" idx="10"/>
          </p:nvPr>
        </p:nvSpPr>
        <p:spPr/>
        <p:txBody>
          <a:bodyPr/>
          <a:lstStyle/>
          <a:p>
            <a:fld id="{31BFAD9F-8185-431A-B918-FAE66C5779B5}" type="datetimeFigureOut">
              <a:rPr lang="en-GB" smtClean="0"/>
              <a:t>29/09/2026</a:t>
            </a:fld>
            <a:endParaRPr lang="en-GB"/>
          </a:p>
        </p:txBody>
      </p:sp>
      <p:sp>
        <p:nvSpPr>
          <p:cNvPr id="5" name="Footer Placeholder 4">
            <a:extLst>
              <a:ext uri="{FF2B5EF4-FFF2-40B4-BE49-F238E27FC236}">
                <a16:creationId xmlns:a16="http://schemas.microsoft.com/office/drawing/2014/main" id="{828B3734-6D9A-40B2-FF0A-50DB4C4A3D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0AF9FF-DCA0-8B75-A021-21E71291B67E}"/>
              </a:ext>
            </a:extLst>
          </p:cNvPr>
          <p:cNvSpPr>
            <a:spLocks noGrp="1"/>
          </p:cNvSpPr>
          <p:nvPr>
            <p:ph type="sldNum" sz="quarter" idx="12"/>
          </p:nvPr>
        </p:nvSpPr>
        <p:spPr/>
        <p:txBody>
          <a:bodyPr/>
          <a:lstStyle/>
          <a:p>
            <a:fld id="{E105E15F-F01F-43D3-9F45-CCA03BCE5445}" type="slidenum">
              <a:rPr lang="en-GB" smtClean="0"/>
              <a:t>‹#›</a:t>
            </a:fld>
            <a:endParaRPr lang="en-GB"/>
          </a:p>
        </p:txBody>
      </p:sp>
    </p:spTree>
    <p:extLst>
      <p:ext uri="{BB962C8B-B14F-4D97-AF65-F5344CB8AC3E}">
        <p14:creationId xmlns:p14="http://schemas.microsoft.com/office/powerpoint/2010/main" val="3300563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FF0057-771A-1004-58E4-EEF706A6DD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711DDEF-9E8B-0FB2-44EB-6927A6E6EE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DA9470-4BEB-B729-E18D-BED027F7B1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BFAD9F-8185-431A-B918-FAE66C5779B5}" type="datetimeFigureOut">
              <a:rPr lang="en-GB" smtClean="0"/>
              <a:t>29/09/2026</a:t>
            </a:fld>
            <a:endParaRPr lang="en-GB"/>
          </a:p>
        </p:txBody>
      </p:sp>
      <p:sp>
        <p:nvSpPr>
          <p:cNvPr id="5" name="Footer Placeholder 4">
            <a:extLst>
              <a:ext uri="{FF2B5EF4-FFF2-40B4-BE49-F238E27FC236}">
                <a16:creationId xmlns:a16="http://schemas.microsoft.com/office/drawing/2014/main" id="{EB0AB33C-BE00-ACED-F2C6-B78A675EA2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590A362-6D53-F082-D2E7-9E895853E9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05E15F-F01F-43D3-9F45-CCA03BCE5445}" type="slidenum">
              <a:rPr lang="en-GB" smtClean="0"/>
              <a:t>‹#›</a:t>
            </a:fld>
            <a:endParaRPr lang="en-GB"/>
          </a:p>
        </p:txBody>
      </p:sp>
    </p:spTree>
    <p:extLst>
      <p:ext uri="{BB962C8B-B14F-4D97-AF65-F5344CB8AC3E}">
        <p14:creationId xmlns:p14="http://schemas.microsoft.com/office/powerpoint/2010/main" val="463408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1F65C8C-60CA-8D20-7D42-57C05EA0AE57}"/>
              </a:ext>
            </a:extLst>
          </p:cNvPr>
          <p:cNvSpPr txBox="1"/>
          <p:nvPr/>
        </p:nvSpPr>
        <p:spPr>
          <a:xfrm>
            <a:off x="923026" y="1164566"/>
            <a:ext cx="9471804" cy="4401205"/>
          </a:xfrm>
          <a:prstGeom prst="rect">
            <a:avLst/>
          </a:prstGeom>
          <a:noFill/>
        </p:spPr>
        <p:txBody>
          <a:bodyPr wrap="square" rtlCol="0">
            <a:spAutoFit/>
          </a:bodyPr>
          <a:lstStyle/>
          <a:p>
            <a:pPr algn="ctr"/>
            <a:r>
              <a:rPr lang="en-GB" sz="8800" b="1" dirty="0">
                <a:latin typeface="Letter-join Plus 36" panose="02000505000000020003" pitchFamily="50" charset="0"/>
              </a:rPr>
              <a:t>Welcome to year 3</a:t>
            </a:r>
          </a:p>
          <a:p>
            <a:endParaRPr lang="en-GB" dirty="0"/>
          </a:p>
          <a:p>
            <a:endParaRPr lang="en-GB" dirty="0"/>
          </a:p>
          <a:p>
            <a:endParaRPr lang="en-GB" dirty="0"/>
          </a:p>
          <a:p>
            <a:endParaRPr lang="en-GB" dirty="0"/>
          </a:p>
          <a:p>
            <a:endParaRPr lang="en-GB" sz="6000" b="1" dirty="0">
              <a:latin typeface="Letter-join Plus 36" panose="02000505000000020003" pitchFamily="50" charset="0"/>
            </a:endParaRPr>
          </a:p>
          <a:p>
            <a:r>
              <a:rPr lang="en-GB" sz="6000" b="1" dirty="0">
                <a:latin typeface="Letter-join Plus 36" panose="02000505000000020003" pitchFamily="50" charset="0"/>
              </a:rPr>
              <a:t>Mrs Stacey and Miss Smith</a:t>
            </a:r>
          </a:p>
        </p:txBody>
      </p:sp>
    </p:spTree>
    <p:extLst>
      <p:ext uri="{BB962C8B-B14F-4D97-AF65-F5344CB8AC3E}">
        <p14:creationId xmlns:p14="http://schemas.microsoft.com/office/powerpoint/2010/main" val="3519087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E307E5B-9EDE-4DDC-F2B8-C135DD13B8ED}"/>
              </a:ext>
            </a:extLst>
          </p:cNvPr>
          <p:cNvGraphicFramePr>
            <a:graphicFrameLocks noGrp="1"/>
          </p:cNvGraphicFramePr>
          <p:nvPr>
            <p:ph idx="1"/>
            <p:extLst>
              <p:ext uri="{D42A27DB-BD31-4B8C-83A1-F6EECF244321}">
                <p14:modId xmlns:p14="http://schemas.microsoft.com/office/powerpoint/2010/main" val="4140605229"/>
              </p:ext>
            </p:extLst>
          </p:nvPr>
        </p:nvGraphicFramePr>
        <p:xfrm>
          <a:off x="174171" y="1830031"/>
          <a:ext cx="11843658" cy="4915852"/>
        </p:xfrm>
        <a:graphic>
          <a:graphicData uri="http://schemas.openxmlformats.org/drawingml/2006/table">
            <a:tbl>
              <a:tblPr firstRow="1" firstCol="1" bandRow="1"/>
              <a:tblGrid>
                <a:gridCol w="1404258">
                  <a:extLst>
                    <a:ext uri="{9D8B030D-6E8A-4147-A177-3AD203B41FA5}">
                      <a16:colId xmlns:a16="http://schemas.microsoft.com/office/drawing/2014/main" val="3387432205"/>
                    </a:ext>
                  </a:extLst>
                </a:gridCol>
                <a:gridCol w="1739900">
                  <a:extLst>
                    <a:ext uri="{9D8B030D-6E8A-4147-A177-3AD203B41FA5}">
                      <a16:colId xmlns:a16="http://schemas.microsoft.com/office/drawing/2014/main" val="194092313"/>
                    </a:ext>
                  </a:extLst>
                </a:gridCol>
                <a:gridCol w="1739900">
                  <a:extLst>
                    <a:ext uri="{9D8B030D-6E8A-4147-A177-3AD203B41FA5}">
                      <a16:colId xmlns:a16="http://schemas.microsoft.com/office/drawing/2014/main" val="3699913842"/>
                    </a:ext>
                  </a:extLst>
                </a:gridCol>
                <a:gridCol w="1739900">
                  <a:extLst>
                    <a:ext uri="{9D8B030D-6E8A-4147-A177-3AD203B41FA5}">
                      <a16:colId xmlns:a16="http://schemas.microsoft.com/office/drawing/2014/main" val="3060606551"/>
                    </a:ext>
                  </a:extLst>
                </a:gridCol>
                <a:gridCol w="1739900">
                  <a:extLst>
                    <a:ext uri="{9D8B030D-6E8A-4147-A177-3AD203B41FA5}">
                      <a16:colId xmlns:a16="http://schemas.microsoft.com/office/drawing/2014/main" val="269459438"/>
                    </a:ext>
                  </a:extLst>
                </a:gridCol>
                <a:gridCol w="1739900">
                  <a:extLst>
                    <a:ext uri="{9D8B030D-6E8A-4147-A177-3AD203B41FA5}">
                      <a16:colId xmlns:a16="http://schemas.microsoft.com/office/drawing/2014/main" val="1629771564"/>
                    </a:ext>
                  </a:extLst>
                </a:gridCol>
                <a:gridCol w="1739900">
                  <a:extLst>
                    <a:ext uri="{9D8B030D-6E8A-4147-A177-3AD203B41FA5}">
                      <a16:colId xmlns:a16="http://schemas.microsoft.com/office/drawing/2014/main" val="1275832325"/>
                    </a:ext>
                  </a:extLst>
                </a:gridCol>
              </a:tblGrid>
              <a:tr h="349401">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500" b="1" i="0" u="none" strike="noStrike" kern="100">
                          <a:effectLst/>
                          <a:latin typeface="Century Gothic"/>
                          <a:ea typeface="Aptos" panose="020B0004020202020204" pitchFamily="34" charset="0"/>
                          <a:cs typeface="Times New Roman"/>
                        </a:rPr>
                        <a:t>Autumn 1</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500" b="1" i="0" u="none" strike="noStrike" kern="100">
                          <a:effectLst/>
                          <a:latin typeface="Century Gothic"/>
                          <a:ea typeface="Aptos" panose="020B0004020202020204" pitchFamily="34" charset="0"/>
                          <a:cs typeface="Times New Roman"/>
                        </a:rPr>
                        <a:t>Autumn 2</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500" b="1" i="0" u="none" strike="noStrike" kern="100">
                          <a:effectLst/>
                          <a:latin typeface="Century Gothic"/>
                          <a:ea typeface="Aptos" panose="020B0004020202020204" pitchFamily="34" charset="0"/>
                          <a:cs typeface="Times New Roman"/>
                        </a:rPr>
                        <a:t>Spring 1</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500" b="1" i="0" u="none" strike="noStrike" kern="100">
                          <a:effectLst/>
                          <a:latin typeface="Century Gothic"/>
                          <a:ea typeface="Aptos" panose="020B0004020202020204" pitchFamily="34" charset="0"/>
                          <a:cs typeface="Times New Roman"/>
                        </a:rPr>
                        <a:t>Spring 2</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500" b="1" i="0" u="none" strike="noStrike" kern="100">
                          <a:effectLst/>
                          <a:latin typeface="Century Gothic"/>
                          <a:ea typeface="Aptos" panose="020B0004020202020204" pitchFamily="34" charset="0"/>
                          <a:cs typeface="Times New Roman"/>
                        </a:rPr>
                        <a:t>Summer 1</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500" b="1" i="0" u="none" strike="noStrike" kern="100">
                          <a:effectLst/>
                          <a:latin typeface="Century Gothic"/>
                          <a:ea typeface="Aptos" panose="020B0004020202020204" pitchFamily="34" charset="0"/>
                          <a:cs typeface="Times New Roman"/>
                        </a:rPr>
                        <a:t>Summer 2</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450643"/>
                  </a:ext>
                </a:extLst>
              </a:tr>
              <a:tr h="434050">
                <a:tc>
                  <a:txBody>
                    <a:bodyPr/>
                    <a:lstStyle/>
                    <a:p>
                      <a:pPr algn="ctr" fontAlgn="t">
                        <a:lnSpc>
                          <a:spcPct val="115000"/>
                        </a:lnSpc>
                        <a:spcBef>
                          <a:spcPts val="0"/>
                        </a:spcBef>
                        <a:spcAft>
                          <a:spcPts val="800"/>
                        </a:spcAft>
                      </a:pPr>
                      <a:r>
                        <a:rPr lang="en-GB" sz="1500" b="1" i="0" u="none" strike="noStrike" kern="100">
                          <a:solidFill>
                            <a:srgbClr val="00B050"/>
                          </a:solidFill>
                          <a:effectLst/>
                          <a:latin typeface="Century Gothic"/>
                          <a:ea typeface="Aptos" panose="020B0004020202020204" pitchFamily="34" charset="0"/>
                          <a:cs typeface="Times New Roman"/>
                        </a:rPr>
                        <a:t>Science </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Rocks</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Animals including humans</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Light</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Plants</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fontAlgn="t">
                        <a:lnSpc>
                          <a:spcPct val="115000"/>
                        </a:lnSpc>
                        <a:spcBef>
                          <a:spcPts val="0"/>
                        </a:spcBef>
                        <a:spcAft>
                          <a:spcPts val="800"/>
                        </a:spcAft>
                      </a:pPr>
                      <a:r>
                        <a:rPr lang="en-GB" sz="1000" b="1" i="0" u="none" strike="noStrike" kern="100">
                          <a:effectLst/>
                          <a:latin typeface="Century Gothic"/>
                          <a:ea typeface="Aptos" panose="020B0004020202020204" pitchFamily="34" charset="0"/>
                          <a:cs typeface="Times New Roman"/>
                        </a:rPr>
                        <a:t>Forces and magnets</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fontAlgn="t">
                        <a:lnSpc>
                          <a:spcPct val="115000"/>
                        </a:lnSpc>
                        <a:spcBef>
                          <a:spcPts val="0"/>
                        </a:spcBef>
                        <a:spcAft>
                          <a:spcPts val="800"/>
                        </a:spcAft>
                      </a:pPr>
                      <a:endParaRPr lang="en-GB" sz="1000" b="0" i="0" u="none" strike="noStrike" kern="100">
                        <a:effectLst/>
                        <a:latin typeface="Century Gothic" panose="020B0502020202020204" pitchFamily="34" charset="0"/>
                        <a:ea typeface="Aptos" panose="020B0004020202020204" pitchFamily="34" charset="0"/>
                        <a:cs typeface="Times New Roman" panose="02020603050405020304" pitchFamily="18" charset="0"/>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190655"/>
                  </a:ext>
                </a:extLst>
              </a:tr>
              <a:tr h="349401">
                <a:tc>
                  <a:txBody>
                    <a:bodyPr/>
                    <a:lstStyle/>
                    <a:p>
                      <a:pPr algn="ctr" fontAlgn="t">
                        <a:lnSpc>
                          <a:spcPct val="115000"/>
                        </a:lnSpc>
                        <a:spcBef>
                          <a:spcPts val="0"/>
                        </a:spcBef>
                        <a:spcAft>
                          <a:spcPts val="800"/>
                        </a:spcAft>
                      </a:pPr>
                      <a:r>
                        <a:rPr lang="en-GB" sz="1500" b="1" i="0" u="none" strike="noStrike" kern="100">
                          <a:solidFill>
                            <a:srgbClr val="00B050"/>
                          </a:solidFill>
                          <a:effectLst/>
                          <a:latin typeface="Century Gothic"/>
                          <a:ea typeface="Aptos" panose="020B0004020202020204" pitchFamily="34" charset="0"/>
                          <a:cs typeface="Times New Roman"/>
                        </a:rPr>
                        <a:t>Computing </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Online safety</a:t>
                      </a:r>
                    </a:p>
                    <a:p>
                      <a:pPr lvl="0" algn="ctr">
                        <a:lnSpc>
                          <a:spcPct val="114999"/>
                        </a:lnSpc>
                        <a:spcBef>
                          <a:spcPts val="0"/>
                        </a:spcBef>
                        <a:spcAft>
                          <a:spcPts val="800"/>
                        </a:spcAft>
                        <a:buNone/>
                      </a:pPr>
                      <a:r>
                        <a:rPr lang="en-GB" sz="1000" b="1" i="0" u="none" strike="noStrike">
                          <a:effectLst/>
                          <a:latin typeface="Century Gothic"/>
                        </a:rPr>
                        <a:t>Connecting computers</a:t>
                      </a:r>
                      <a:endParaRPr lang="en-GB" sz="1000" b="1" i="0" u="none" strike="noStrike" dirty="0">
                        <a:effectLst/>
                        <a:latin typeface="Century Gothic"/>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Stop-frame animation</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Sequencing sounds</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Branching databases</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Desktop publishing</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Events and actions in programs</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1641411"/>
                  </a:ext>
                </a:extLst>
              </a:tr>
              <a:tr h="349401">
                <a:tc>
                  <a:txBody>
                    <a:bodyPr/>
                    <a:lstStyle/>
                    <a:p>
                      <a:pPr algn="ctr" fontAlgn="t">
                        <a:lnSpc>
                          <a:spcPct val="115000"/>
                        </a:lnSpc>
                        <a:spcBef>
                          <a:spcPts val="0"/>
                        </a:spcBef>
                        <a:spcAft>
                          <a:spcPts val="800"/>
                        </a:spcAft>
                      </a:pPr>
                      <a:r>
                        <a:rPr lang="en-GB" sz="1500" b="1" i="0" u="none" strike="noStrike" kern="100">
                          <a:solidFill>
                            <a:srgbClr val="FFC000"/>
                          </a:solidFill>
                          <a:effectLst/>
                          <a:latin typeface="Century Gothic"/>
                          <a:ea typeface="Aptos" panose="020B0004020202020204" pitchFamily="34" charset="0"/>
                          <a:cs typeface="Times New Roman"/>
                        </a:rPr>
                        <a:t>Art</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Painting and mixed media: prehistoric painting </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panose="020B0502020202020204" pitchFamily="34" charset="0"/>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GB" sz="1000" b="1" i="0" u="none" strike="noStrike">
                          <a:effectLst/>
                          <a:latin typeface="Century Gothic"/>
                        </a:rPr>
                        <a:t>Drawing: developing drawing skills </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panose="020B0502020202020204" pitchFamily="34" charset="0"/>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GB" sz="1000" b="1" i="0" u="none" strike="noStrike">
                          <a:effectLst/>
                          <a:latin typeface="Century Gothic"/>
                        </a:rPr>
                        <a:t>Sculpture and 3D: abstract shape and space </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panose="020B0502020202020204" pitchFamily="34" charset="0"/>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81021073"/>
                  </a:ext>
                </a:extLst>
              </a:tr>
              <a:tr h="349401">
                <a:tc>
                  <a:txBody>
                    <a:bodyPr/>
                    <a:lstStyle/>
                    <a:p>
                      <a:pPr algn="ctr" fontAlgn="t">
                        <a:lnSpc>
                          <a:spcPct val="115000"/>
                        </a:lnSpc>
                        <a:spcBef>
                          <a:spcPts val="0"/>
                        </a:spcBef>
                        <a:spcAft>
                          <a:spcPts val="800"/>
                        </a:spcAft>
                      </a:pPr>
                      <a:r>
                        <a:rPr lang="en-GB" sz="1500" b="1" i="0" u="none" strike="noStrike" kern="100">
                          <a:solidFill>
                            <a:srgbClr val="00B050"/>
                          </a:solidFill>
                          <a:effectLst/>
                          <a:latin typeface="Century Gothic"/>
                          <a:ea typeface="Aptos" panose="020B0004020202020204" pitchFamily="34" charset="0"/>
                          <a:cs typeface="Times New Roman"/>
                        </a:rPr>
                        <a:t>DT</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GB" sz="1000" b="1" i="0" u="none" strike="noStrike" kern="100">
                          <a:effectLst/>
                          <a:latin typeface="Century Gothic"/>
                          <a:ea typeface="Aptos" panose="020B0004020202020204" pitchFamily="34" charset="0"/>
                          <a:cs typeface="Times New Roman"/>
                        </a:rPr>
                        <a:t>Mechanical systems – levers and linkages</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Structures – shell structures</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Food – healthy and varied diet</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9627694"/>
                  </a:ext>
                </a:extLst>
              </a:tr>
              <a:tr h="349200">
                <a:tc>
                  <a:txBody>
                    <a:bodyPr/>
                    <a:lstStyle/>
                    <a:p>
                      <a:pPr algn="ctr" fontAlgn="t">
                        <a:lnSpc>
                          <a:spcPct val="115000"/>
                        </a:lnSpc>
                        <a:spcBef>
                          <a:spcPts val="0"/>
                        </a:spcBef>
                        <a:spcAft>
                          <a:spcPts val="800"/>
                        </a:spcAft>
                      </a:pPr>
                      <a:r>
                        <a:rPr lang="en-GB" sz="1500" b="1" i="0" u="none" strike="noStrike">
                          <a:solidFill>
                            <a:srgbClr val="FF0000"/>
                          </a:solidFill>
                          <a:effectLst/>
                          <a:latin typeface="Century Gothic"/>
                        </a:rPr>
                        <a:t>French </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Greetings</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Adjectives of colour, size and shape</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Playground games, numbers and age</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In a French classroom</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Transport</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a:effectLst/>
                          <a:latin typeface="Century Gothic"/>
                        </a:rPr>
                        <a:t>Circle of life</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4331535"/>
                  </a:ext>
                </a:extLst>
              </a:tr>
              <a:tr h="349401">
                <a:tc>
                  <a:txBody>
                    <a:bodyPr/>
                    <a:lstStyle/>
                    <a:p>
                      <a:pPr algn="ctr" fontAlgn="t">
                        <a:lnSpc>
                          <a:spcPct val="115000"/>
                        </a:lnSpc>
                        <a:spcBef>
                          <a:spcPts val="0"/>
                        </a:spcBef>
                        <a:spcAft>
                          <a:spcPts val="800"/>
                        </a:spcAft>
                      </a:pPr>
                      <a:r>
                        <a:rPr lang="en-GB" sz="1500" b="1" i="0" u="none" strike="noStrike" kern="100">
                          <a:solidFill>
                            <a:srgbClr val="FF0000"/>
                          </a:solidFill>
                          <a:effectLst/>
                          <a:latin typeface="Century Gothic"/>
                          <a:ea typeface="Aptos" panose="020B0004020202020204" pitchFamily="34" charset="0"/>
                          <a:cs typeface="Times New Roman"/>
                        </a:rPr>
                        <a:t>Geography </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GB" sz="1000" b="1" i="0" u="none" strike="noStrike" kern="100">
                          <a:effectLst/>
                          <a:latin typeface="Century Gothic"/>
                          <a:ea typeface="Aptos" panose="020B0004020202020204" pitchFamily="34" charset="0"/>
                          <a:cs typeface="Times New Roman"/>
                        </a:rPr>
                        <a:t> Why do people live near volcanoes?</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US" sz="1000" b="1" i="0" u="none" strike="noStrike" kern="100">
                          <a:effectLst/>
                          <a:latin typeface="Century Gothic"/>
                          <a:cs typeface="Times New Roman"/>
                        </a:rPr>
                        <a:t>A</a:t>
                      </a:r>
                      <a:r>
                        <a:rPr lang="en-GB" sz="1000" b="1" i="0" u="none" strike="noStrike" kern="100">
                          <a:effectLst/>
                          <a:latin typeface="Century Gothic"/>
                          <a:cs typeface="Times New Roman"/>
                        </a:rPr>
                        <a:t>re all settlements the same?</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t" latinLnBrk="0" hangingPunct="1">
                        <a:lnSpc>
                          <a:spcPct val="115000"/>
                        </a:lnSpc>
                        <a:spcBef>
                          <a:spcPts val="0"/>
                        </a:spcBef>
                        <a:spcAft>
                          <a:spcPts val="800"/>
                        </a:spcAft>
                        <a:buClrTx/>
                        <a:buSzTx/>
                        <a:buFontTx/>
                        <a:buNone/>
                        <a:tabLst/>
                        <a:defRPr/>
                      </a:pPr>
                      <a:r>
                        <a:rPr lang="en-GB" sz="1000" b="1" i="0" u="none" strike="noStrike" kern="100">
                          <a:effectLst/>
                          <a:latin typeface="Century Gothic"/>
                          <a:ea typeface="Aptos" panose="020B0004020202020204" pitchFamily="34" charset="0"/>
                          <a:cs typeface="Times New Roman"/>
                        </a:rPr>
                        <a:t>Who lives in Antarctica?</a:t>
                      </a:r>
                    </a:p>
                    <a:p>
                      <a:pPr algn="ctr" fontAlgn="t">
                        <a:lnSpc>
                          <a:spcPct val="115000"/>
                        </a:lnSpc>
                        <a:spcBef>
                          <a:spcPts val="0"/>
                        </a:spcBef>
                        <a:spcAft>
                          <a:spcPts val="800"/>
                        </a:spcAft>
                      </a:pPr>
                      <a:endParaRPr lang="en-GB" sz="1000" b="1" i="0" u="none" strike="noStrike">
                        <a:effectLst/>
                        <a:latin typeface="Century Gothic" panose="020B0502020202020204" pitchFamily="34" charset="0"/>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8544837"/>
                  </a:ext>
                </a:extLst>
              </a:tr>
              <a:tr h="349401">
                <a:tc>
                  <a:txBody>
                    <a:bodyPr/>
                    <a:lstStyle/>
                    <a:p>
                      <a:pPr algn="ctr" fontAlgn="t">
                        <a:lnSpc>
                          <a:spcPct val="115000"/>
                        </a:lnSpc>
                        <a:spcBef>
                          <a:spcPts val="0"/>
                        </a:spcBef>
                        <a:spcAft>
                          <a:spcPts val="800"/>
                        </a:spcAft>
                      </a:pPr>
                      <a:r>
                        <a:rPr lang="en-GB" sz="1500" b="1" i="0" u="none" strike="noStrike" kern="100">
                          <a:solidFill>
                            <a:srgbClr val="FF0000"/>
                          </a:solidFill>
                          <a:effectLst/>
                          <a:latin typeface="Century Gothic"/>
                          <a:ea typeface="Aptos" panose="020B0004020202020204" pitchFamily="34" charset="0"/>
                          <a:cs typeface="Times New Roman"/>
                        </a:rPr>
                        <a:t>History </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British history – Stone, Iron &amp; Bronze Ages</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British history – Why did the Romans settle here?</a:t>
                      </a:r>
                      <a:endParaRPr lang="en-GB" sz="1000" b="1" i="0" u="none" strike="noStrike">
                        <a:effectLst/>
                        <a:latin typeface="Century Gothic" panose="020B0502020202020204" pitchFamily="34" charset="0"/>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t" latinLnBrk="0" hangingPunct="1">
                        <a:lnSpc>
                          <a:spcPct val="115000"/>
                        </a:lnSpc>
                        <a:spcBef>
                          <a:spcPts val="0"/>
                        </a:spcBef>
                        <a:spcAft>
                          <a:spcPts val="800"/>
                        </a:spcAft>
                        <a:buClrTx/>
                        <a:buSzTx/>
                        <a:buFontTx/>
                        <a:buNone/>
                        <a:tabLst/>
                        <a:defRPr/>
                      </a:pPr>
                      <a:r>
                        <a:rPr lang="en-GB" sz="1000" b="1" i="0" u="none" strike="noStrike" kern="100">
                          <a:effectLst/>
                          <a:latin typeface="Century Gothic"/>
                          <a:cs typeface="Times New Roman"/>
                        </a:rPr>
                        <a:t>What did the Ancient Egyptians believe?</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15000"/>
                        </a:lnSpc>
                        <a:spcBef>
                          <a:spcPts val="0"/>
                        </a:spcBef>
                        <a:spcAft>
                          <a:spcPts val="800"/>
                        </a:spcAft>
                        <a:buClrTx/>
                        <a:buSzTx/>
                        <a:buFontTx/>
                        <a:buNone/>
                        <a:tabLst/>
                        <a:defRPr/>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909024641"/>
                  </a:ext>
                </a:extLst>
              </a:tr>
              <a:tr h="349401">
                <a:tc>
                  <a:txBody>
                    <a:bodyPr/>
                    <a:lstStyle/>
                    <a:p>
                      <a:pPr algn="ctr" fontAlgn="t">
                        <a:lnSpc>
                          <a:spcPct val="115000"/>
                        </a:lnSpc>
                        <a:spcBef>
                          <a:spcPts val="0"/>
                        </a:spcBef>
                        <a:spcAft>
                          <a:spcPts val="800"/>
                        </a:spcAft>
                      </a:pPr>
                      <a:r>
                        <a:rPr lang="en-GB" sz="1500" b="1" i="0" u="none" strike="noStrike" kern="100">
                          <a:solidFill>
                            <a:srgbClr val="FFC000"/>
                          </a:solidFill>
                          <a:effectLst/>
                          <a:latin typeface="Century Gothic"/>
                          <a:ea typeface="Aptos" panose="020B0004020202020204" pitchFamily="34" charset="0"/>
                          <a:cs typeface="Times New Roman"/>
                        </a:rPr>
                        <a:t>Music </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15000"/>
                        </a:lnSpc>
                        <a:spcBef>
                          <a:spcPts val="0"/>
                        </a:spcBef>
                        <a:spcAft>
                          <a:spcPts val="800"/>
                        </a:spcAft>
                        <a:buClrTx/>
                        <a:buSzTx/>
                        <a:buFontTx/>
                        <a:buNone/>
                        <a:tabLst/>
                        <a:defRPr/>
                      </a:pPr>
                      <a:r>
                        <a:rPr lang="en-GB" sz="1000" b="1" i="0" u="none" strike="noStrike" kern="100">
                          <a:effectLst/>
                          <a:latin typeface="Century Gothic"/>
                          <a:cs typeface="Times New Roman"/>
                        </a:rPr>
                        <a:t>Instrumental: South Africa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Christmas songs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Ballads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Instrumental scheme – Caribbean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dirty="0">
                        <a:effectLst/>
                        <a:latin typeface="Century Gothic" panose="020B0502020202020204" pitchFamily="34" charset="0"/>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46439004"/>
                  </a:ext>
                </a:extLst>
              </a:tr>
              <a:tr h="349401">
                <a:tc>
                  <a:txBody>
                    <a:bodyPr/>
                    <a:lstStyle/>
                    <a:p>
                      <a:pPr algn="ctr" fontAlgn="t">
                        <a:lnSpc>
                          <a:spcPct val="115000"/>
                        </a:lnSpc>
                        <a:spcBef>
                          <a:spcPts val="0"/>
                        </a:spcBef>
                        <a:spcAft>
                          <a:spcPts val="800"/>
                        </a:spcAft>
                      </a:pPr>
                      <a:r>
                        <a:rPr lang="en-GB" sz="1500" b="1" i="0" u="none" strike="noStrike" kern="100">
                          <a:solidFill>
                            <a:srgbClr val="0070C0"/>
                          </a:solidFill>
                          <a:effectLst/>
                          <a:latin typeface="Century Gothic"/>
                          <a:ea typeface="Aptos" panose="020B0004020202020204" pitchFamily="34" charset="0"/>
                          <a:cs typeface="Times New Roman"/>
                        </a:rPr>
                        <a:t>PE</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Outdoor adventures &amp; netball</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Outdoor adventures &amp; gymnastics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Outdoor adventures &amp; squash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t" latinLnBrk="0" hangingPunct="1">
                        <a:lnSpc>
                          <a:spcPct val="115000"/>
                        </a:lnSpc>
                        <a:spcBef>
                          <a:spcPts val="0"/>
                        </a:spcBef>
                        <a:spcAft>
                          <a:spcPts val="800"/>
                        </a:spcAft>
                        <a:buClrTx/>
                        <a:buSzTx/>
                        <a:buFontTx/>
                        <a:buNone/>
                        <a:tabLst/>
                        <a:defRPr/>
                      </a:pPr>
                      <a:r>
                        <a:rPr lang="en-GB" sz="1000" b="1" i="0" u="none" strike="noStrike" kern="100">
                          <a:effectLst/>
                          <a:latin typeface="Century Gothic"/>
                          <a:cs typeface="Times New Roman"/>
                        </a:rPr>
                        <a:t>Outdoor adventures &amp; dance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Outdoor adventures &amp; cricket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Outdoor adventures &amp; athletics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0627772"/>
                  </a:ext>
                </a:extLst>
              </a:tr>
              <a:tr h="349401">
                <a:tc>
                  <a:txBody>
                    <a:bodyPr/>
                    <a:lstStyle/>
                    <a:p>
                      <a:pPr algn="ctr" fontAlgn="t">
                        <a:lnSpc>
                          <a:spcPct val="115000"/>
                        </a:lnSpc>
                        <a:spcBef>
                          <a:spcPts val="0"/>
                        </a:spcBef>
                        <a:spcAft>
                          <a:spcPts val="800"/>
                        </a:spcAft>
                      </a:pPr>
                      <a:r>
                        <a:rPr lang="en-GB" sz="1500" b="1" i="0" u="none" strike="noStrike" kern="100">
                          <a:solidFill>
                            <a:srgbClr val="0070C0"/>
                          </a:solidFill>
                          <a:effectLst/>
                          <a:latin typeface="Century Gothic"/>
                          <a:ea typeface="Aptos" panose="020B0004020202020204" pitchFamily="34" charset="0"/>
                          <a:cs typeface="Times New Roman"/>
                        </a:rPr>
                        <a:t>PSHE</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Relationships </a:t>
                      </a:r>
                    </a:p>
                    <a:p>
                      <a:pPr algn="ctr" fontAlgn="t">
                        <a:lnSpc>
                          <a:spcPct val="115000"/>
                        </a:lnSpc>
                        <a:spcBef>
                          <a:spcPts val="0"/>
                        </a:spcBef>
                        <a:spcAft>
                          <a:spcPts val="800"/>
                        </a:spcAft>
                      </a:pPr>
                      <a:r>
                        <a:rPr lang="en-GB" sz="1000" b="1" i="0" u="none" strike="noStrike" kern="100">
                          <a:effectLst/>
                          <a:latin typeface="Century Gothic"/>
                          <a:cs typeface="Times New Roman"/>
                        </a:rPr>
                        <a:t>No outsiders </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l" fontAlgn="t">
                        <a:lnSpc>
                          <a:spcPct val="115000"/>
                        </a:lnSpc>
                        <a:spcBef>
                          <a:spcPts val="0"/>
                        </a:spcBef>
                        <a:spcAft>
                          <a:spcPts val="800"/>
                        </a:spcAft>
                      </a:pPr>
                      <a:endParaRPr lang="en-GB" sz="1000" b="0" i="0" u="none" strike="noStrike">
                        <a:effectLst/>
                        <a:latin typeface="Century Gothic" panose="020B0502020202020204" pitchFamily="34" charset="0"/>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Living in the wider world</a:t>
                      </a:r>
                    </a:p>
                    <a:p>
                      <a:pPr algn="ctr" fontAlgn="t">
                        <a:lnSpc>
                          <a:spcPct val="115000"/>
                        </a:lnSpc>
                        <a:spcBef>
                          <a:spcPts val="0"/>
                        </a:spcBef>
                        <a:spcAft>
                          <a:spcPts val="800"/>
                        </a:spcAft>
                      </a:pPr>
                      <a:r>
                        <a:rPr lang="en-GB" sz="1000" b="1" i="0" u="none" strike="noStrike" kern="100">
                          <a:effectLst/>
                          <a:latin typeface="Century Gothic"/>
                          <a:cs typeface="Times New Roman"/>
                        </a:rPr>
                        <a:t>No outsiders </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fontAlgn="t">
                        <a:lnSpc>
                          <a:spcPct val="115000"/>
                        </a:lnSpc>
                        <a:spcBef>
                          <a:spcPts val="0"/>
                        </a:spcBef>
                        <a:spcAft>
                          <a:spcPts val="800"/>
                        </a:spcAft>
                      </a:pPr>
                      <a:r>
                        <a:rPr lang="en-GB" sz="1000" b="1" i="0" u="none" strike="noStrike" kern="100">
                          <a:effectLst/>
                          <a:latin typeface="Century Gothic"/>
                          <a:ea typeface="Aptos" panose="020B0004020202020204" pitchFamily="34" charset="0"/>
                          <a:cs typeface="Times New Roman"/>
                        </a:rPr>
                        <a:t>Health and wellbeing</a:t>
                      </a:r>
                    </a:p>
                    <a:p>
                      <a:pPr algn="ctr" fontAlgn="t">
                        <a:lnSpc>
                          <a:spcPct val="115000"/>
                        </a:lnSpc>
                        <a:spcBef>
                          <a:spcPts val="0"/>
                        </a:spcBef>
                        <a:spcAft>
                          <a:spcPts val="800"/>
                        </a:spcAft>
                      </a:pPr>
                      <a:r>
                        <a:rPr lang="en-GB" sz="1000" b="1" i="0" u="none" strike="noStrike" kern="100">
                          <a:effectLst/>
                          <a:latin typeface="Century Gothic"/>
                          <a:ea typeface="Aptos" panose="020B0004020202020204" pitchFamily="34" charset="0"/>
                          <a:cs typeface="Times New Roman"/>
                        </a:rPr>
                        <a:t>No outsiders </a:t>
                      </a: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13868"/>
                  </a:ext>
                </a:extLst>
              </a:tr>
              <a:tr h="349401">
                <a:tc>
                  <a:txBody>
                    <a:bodyPr/>
                    <a:lstStyle/>
                    <a:p>
                      <a:pPr algn="ctr" fontAlgn="t">
                        <a:lnSpc>
                          <a:spcPct val="115000"/>
                        </a:lnSpc>
                        <a:spcBef>
                          <a:spcPts val="0"/>
                        </a:spcBef>
                        <a:spcAft>
                          <a:spcPts val="800"/>
                        </a:spcAft>
                      </a:pPr>
                      <a:r>
                        <a:rPr lang="en-GB" sz="1500" b="1" i="0" u="none" strike="noStrike" kern="100">
                          <a:solidFill>
                            <a:srgbClr val="FF0000"/>
                          </a:solidFill>
                          <a:effectLst/>
                          <a:latin typeface="Century Gothic"/>
                          <a:ea typeface="Aptos" panose="020B0004020202020204" pitchFamily="34" charset="0"/>
                          <a:cs typeface="Times New Roman"/>
                        </a:rPr>
                        <a:t>RE</a:t>
                      </a:r>
                      <a:endParaRPr lang="en-GB" sz="31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Human &amp; social science – Multi faith</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cs typeface="Times New Roman"/>
                        </a:rPr>
                        <a:t>Theology - Christianity</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r>
                        <a:rPr lang="en-GB" sz="1000" b="1" i="0" u="none" strike="noStrike" kern="100">
                          <a:effectLst/>
                          <a:latin typeface="Century Gothic"/>
                          <a:ea typeface="Aptos" panose="020B0004020202020204" pitchFamily="34" charset="0"/>
                          <a:cs typeface="Times New Roman"/>
                        </a:rPr>
                        <a:t>Philosophy – Christianity, Humanism</a:t>
                      </a: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lnSpc>
                          <a:spcPct val="115000"/>
                        </a:lnSpc>
                        <a:spcBef>
                          <a:spcPts val="0"/>
                        </a:spcBef>
                        <a:spcAft>
                          <a:spcPts val="800"/>
                        </a:spcAft>
                      </a:pPr>
                      <a:endParaRPr lang="en-GB" sz="1000" b="1" i="0" u="none" strike="noStrike">
                        <a:effectLst/>
                        <a:latin typeface="Century Gothic"/>
                        <a:cs typeface="Times New Roman"/>
                      </a:endParaRPr>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ctr">
                        <a:lnSpc>
                          <a:spcPct val="114999"/>
                        </a:lnSpc>
                        <a:spcBef>
                          <a:spcPts val="0"/>
                        </a:spcBef>
                        <a:spcAft>
                          <a:spcPts val="800"/>
                        </a:spcAft>
                        <a:buNone/>
                      </a:pPr>
                      <a:r>
                        <a:rPr lang="en-GB" sz="1000" b="1" i="0" u="none" strike="noStrike" kern="100" noProof="0">
                          <a:solidFill>
                            <a:srgbClr val="000000"/>
                          </a:solidFill>
                          <a:effectLst/>
                          <a:latin typeface="Century Gothic"/>
                        </a:rPr>
                        <a:t>Theology – Islam</a:t>
                      </a:r>
                      <a:endParaRPr lang="en-US" b="1"/>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rtl="0" eaLnBrk="1" fontAlgn="t" latinLnBrk="0" hangingPunct="1">
                        <a:lnSpc>
                          <a:spcPct val="115000"/>
                        </a:lnSpc>
                        <a:spcBef>
                          <a:spcPts val="0"/>
                        </a:spcBef>
                        <a:spcAft>
                          <a:spcPts val="800"/>
                        </a:spcAft>
                        <a:buClrTx/>
                        <a:buSzTx/>
                        <a:buFontTx/>
                        <a:buNone/>
                      </a:pPr>
                      <a:r>
                        <a:rPr lang="en-GB" sz="1000" b="1" i="0" u="none" strike="noStrike" kern="100" noProof="0" dirty="0">
                          <a:solidFill>
                            <a:srgbClr val="000000"/>
                          </a:solidFill>
                          <a:effectLst/>
                          <a:latin typeface="Century Gothic"/>
                        </a:rPr>
                        <a:t>Human &amp; social science – Islam</a:t>
                      </a:r>
                      <a:endParaRPr lang="en-GB" b="1" dirty="0"/>
                    </a:p>
                  </a:txBody>
                  <a:tcPr marL="117555" marR="117555" marT="1632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0919811"/>
                  </a:ext>
                </a:extLst>
              </a:tr>
            </a:tbl>
          </a:graphicData>
        </a:graphic>
      </p:graphicFrame>
      <p:sp>
        <p:nvSpPr>
          <p:cNvPr id="3" name="TextBox 2">
            <a:extLst>
              <a:ext uri="{FF2B5EF4-FFF2-40B4-BE49-F238E27FC236}">
                <a16:creationId xmlns:a16="http://schemas.microsoft.com/office/drawing/2014/main" id="{47744B55-932E-EDD3-67AD-C3DC3534C7A4}"/>
              </a:ext>
            </a:extLst>
          </p:cNvPr>
          <p:cNvSpPr txBox="1"/>
          <p:nvPr/>
        </p:nvSpPr>
        <p:spPr>
          <a:xfrm>
            <a:off x="1889185" y="348865"/>
            <a:ext cx="9526435" cy="830997"/>
          </a:xfrm>
          <a:prstGeom prst="rect">
            <a:avLst/>
          </a:prstGeom>
          <a:noFill/>
        </p:spPr>
        <p:txBody>
          <a:bodyPr wrap="square" rtlCol="0">
            <a:spAutoFit/>
          </a:bodyPr>
          <a:lstStyle/>
          <a:p>
            <a:pPr algn="ctr"/>
            <a:r>
              <a:rPr lang="en-GB" sz="4800" b="1" u="sng" dirty="0">
                <a:latin typeface="Letter-join Plus 36" panose="02000505000000020003" pitchFamily="50" charset="0"/>
              </a:rPr>
              <a:t>Curriculum overview year 3</a:t>
            </a:r>
          </a:p>
        </p:txBody>
      </p:sp>
      <p:sp>
        <p:nvSpPr>
          <p:cNvPr id="6" name="Title 5">
            <a:extLst>
              <a:ext uri="{FF2B5EF4-FFF2-40B4-BE49-F238E27FC236}">
                <a16:creationId xmlns:a16="http://schemas.microsoft.com/office/drawing/2014/main" id="{833B9BF4-4BF8-3BC6-9868-0FA387631B74}"/>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249777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A1FE3B0-6AFA-A97A-ADE6-9F5227D10E7F}"/>
              </a:ext>
            </a:extLst>
          </p:cNvPr>
          <p:cNvSpPr txBox="1"/>
          <p:nvPr/>
        </p:nvSpPr>
        <p:spPr>
          <a:xfrm>
            <a:off x="782320" y="894080"/>
            <a:ext cx="10800080" cy="5201424"/>
          </a:xfrm>
          <a:prstGeom prst="rect">
            <a:avLst/>
          </a:prstGeom>
          <a:noFill/>
        </p:spPr>
        <p:txBody>
          <a:bodyPr wrap="square" rtlCol="0">
            <a:spAutoFit/>
          </a:bodyPr>
          <a:lstStyle/>
          <a:p>
            <a:endParaRPr lang="en-GB" sz="2000" b="1" dirty="0"/>
          </a:p>
          <a:p>
            <a:pPr marL="285750" indent="-285750">
              <a:buFont typeface="Arial" panose="020B0604020202020204" pitchFamily="34" charset="0"/>
              <a:buChar char="•"/>
            </a:pPr>
            <a:r>
              <a:rPr lang="en-GB" sz="2000" b="1" dirty="0">
                <a:latin typeface="Letter-join Plus 36" panose="02000505000000020003" pitchFamily="50" charset="0"/>
              </a:rPr>
              <a:t>Class routines. Children are still learning these- it takes 21 days to make something a habit!</a:t>
            </a:r>
            <a:endParaRPr lang="en-GB" sz="2000" b="1" dirty="0"/>
          </a:p>
          <a:p>
            <a:endParaRPr lang="en-GB" sz="2000" b="1" dirty="0"/>
          </a:p>
          <a:p>
            <a:endParaRPr lang="en-GB" sz="2000" b="1" dirty="0"/>
          </a:p>
          <a:p>
            <a:pPr marL="285750" indent="-285750">
              <a:buFont typeface="Arial" panose="020B0604020202020204" pitchFamily="34" charset="0"/>
              <a:buChar char="•"/>
            </a:pPr>
            <a:r>
              <a:rPr lang="en-GB" sz="2000" b="1" dirty="0">
                <a:latin typeface="Letter-join Plus 36" panose="02000505000000020003" pitchFamily="50" charset="0"/>
              </a:rPr>
              <a:t>Visual timetable- typically two foundation subjects in the afternoon, except for Tuesday when they are in the forest all morning. Foundation subject timetable varies so that children having interventions do not miss the same subjects. Sometimes I will put aside the whole afternoon to do something more in depth such as our Skara Brae model making or tomorrow when we will be making an excavating fossils. </a:t>
            </a:r>
          </a:p>
          <a:p>
            <a:endParaRPr lang="en-GB" sz="2000" b="1" dirty="0">
              <a:latin typeface="Letter-join Plus 36" panose="02000505000000020003" pitchFamily="50" charset="0"/>
            </a:endParaRPr>
          </a:p>
          <a:p>
            <a:pPr marL="285750" indent="-285750">
              <a:buFont typeface="Arial" panose="020B0604020202020204" pitchFamily="34" charset="0"/>
              <a:buChar char="•"/>
            </a:pPr>
            <a:r>
              <a:rPr lang="en-GB" sz="2000" b="1" dirty="0">
                <a:latin typeface="Letter-join Plus 36" panose="02000505000000020003" pitchFamily="50" charset="0"/>
              </a:rPr>
              <a:t>I love to be outside and getting the children to do practical activities as much as possible</a:t>
            </a:r>
            <a:r>
              <a:rPr lang="en-GB" sz="2000" b="1" dirty="0"/>
              <a:t>. </a:t>
            </a:r>
          </a:p>
          <a:p>
            <a:endParaRPr lang="en-GB" sz="2000" b="1" dirty="0"/>
          </a:p>
          <a:p>
            <a:endParaRPr lang="en-GB" sz="2000" b="1" dirty="0"/>
          </a:p>
          <a:p>
            <a:endParaRPr lang="en-GB" dirty="0"/>
          </a:p>
          <a:p>
            <a:endParaRPr lang="en-GB" dirty="0"/>
          </a:p>
          <a:p>
            <a:endParaRPr lang="en-GB" dirty="0"/>
          </a:p>
          <a:p>
            <a:endParaRPr lang="en-GB" dirty="0"/>
          </a:p>
        </p:txBody>
      </p:sp>
      <p:sp>
        <p:nvSpPr>
          <p:cNvPr id="6" name="TextBox 5">
            <a:extLst>
              <a:ext uri="{FF2B5EF4-FFF2-40B4-BE49-F238E27FC236}">
                <a16:creationId xmlns:a16="http://schemas.microsoft.com/office/drawing/2014/main" id="{B8F08313-BB59-6E38-13BA-F0DE546E5555}"/>
              </a:ext>
            </a:extLst>
          </p:cNvPr>
          <p:cNvSpPr txBox="1"/>
          <p:nvPr/>
        </p:nvSpPr>
        <p:spPr>
          <a:xfrm>
            <a:off x="1615440" y="406400"/>
            <a:ext cx="8036560" cy="707886"/>
          </a:xfrm>
          <a:prstGeom prst="rect">
            <a:avLst/>
          </a:prstGeom>
          <a:noFill/>
        </p:spPr>
        <p:txBody>
          <a:bodyPr wrap="square" rtlCol="0">
            <a:spAutoFit/>
          </a:bodyPr>
          <a:lstStyle/>
          <a:p>
            <a:r>
              <a:rPr lang="en-GB" sz="4000" b="1" u="sng" dirty="0">
                <a:latin typeface="Letter-join Plus 36" panose="02000505000000020003" pitchFamily="50" charset="0"/>
              </a:rPr>
              <a:t>What does a day in year 3 look like?</a:t>
            </a:r>
          </a:p>
        </p:txBody>
      </p:sp>
    </p:spTree>
    <p:extLst>
      <p:ext uri="{BB962C8B-B14F-4D97-AF65-F5344CB8AC3E}">
        <p14:creationId xmlns:p14="http://schemas.microsoft.com/office/powerpoint/2010/main" val="2950556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C4AE1E-DB36-9EA2-D8C7-0DE184EDAAEA}"/>
              </a:ext>
            </a:extLst>
          </p:cNvPr>
          <p:cNvSpPr>
            <a:spLocks noGrp="1"/>
          </p:cNvSpPr>
          <p:nvPr>
            <p:ph idx="1"/>
          </p:nvPr>
        </p:nvSpPr>
        <p:spPr/>
        <p:txBody>
          <a:bodyPr>
            <a:normAutofit/>
          </a:bodyPr>
          <a:lstStyle/>
          <a:p>
            <a:pPr marL="0" indent="0">
              <a:buNone/>
            </a:pPr>
            <a:r>
              <a:rPr lang="en-GB" sz="4800" dirty="0">
                <a:latin typeface="Letter-join Plus 36" panose="02000505000000020003" pitchFamily="50" charset="0"/>
              </a:rPr>
              <a:t>Bronze- 20 random questions from 1-12 including squared numbers</a:t>
            </a:r>
          </a:p>
          <a:p>
            <a:pPr marL="0" indent="0">
              <a:buNone/>
            </a:pPr>
            <a:r>
              <a:rPr lang="en-GB" sz="4800" dirty="0">
                <a:latin typeface="Letter-join Plus 36" panose="02000505000000020003" pitchFamily="50" charset="0"/>
              </a:rPr>
              <a:t>Silver- cubed numbers and division. 20 random questions. Prime numbers. </a:t>
            </a:r>
          </a:p>
          <a:p>
            <a:pPr marL="0" indent="0">
              <a:buNone/>
            </a:pPr>
            <a:r>
              <a:rPr lang="en-GB" sz="4800" dirty="0">
                <a:latin typeface="Letter-join Plus 36" panose="02000505000000020003" pitchFamily="50" charset="0"/>
              </a:rPr>
              <a:t>Gold- decimals, fractions and percentages. </a:t>
            </a:r>
            <a:endParaRPr lang="en-GB" dirty="0"/>
          </a:p>
          <a:p>
            <a:pPr marL="0" indent="0">
              <a:buNone/>
            </a:pPr>
            <a:endParaRPr lang="en-GB" dirty="0"/>
          </a:p>
        </p:txBody>
      </p:sp>
      <p:sp>
        <p:nvSpPr>
          <p:cNvPr id="4" name="TextBox 3">
            <a:extLst>
              <a:ext uri="{FF2B5EF4-FFF2-40B4-BE49-F238E27FC236}">
                <a16:creationId xmlns:a16="http://schemas.microsoft.com/office/drawing/2014/main" id="{6C98FD78-9DB9-CA87-948D-9B269F47FD70}"/>
              </a:ext>
            </a:extLst>
          </p:cNvPr>
          <p:cNvSpPr txBox="1"/>
          <p:nvPr/>
        </p:nvSpPr>
        <p:spPr>
          <a:xfrm>
            <a:off x="838200" y="517585"/>
            <a:ext cx="10402019" cy="707886"/>
          </a:xfrm>
          <a:prstGeom prst="rect">
            <a:avLst/>
          </a:prstGeom>
          <a:noFill/>
        </p:spPr>
        <p:txBody>
          <a:bodyPr wrap="square" rtlCol="0">
            <a:spAutoFit/>
          </a:bodyPr>
          <a:lstStyle/>
          <a:p>
            <a:pPr algn="ctr"/>
            <a:r>
              <a:rPr lang="en-GB" sz="4000" b="1" u="sng" dirty="0" err="1">
                <a:latin typeface="Letter-join Plus 36" panose="02000505000000020003" pitchFamily="50" charset="0"/>
              </a:rPr>
              <a:t>Timestables</a:t>
            </a:r>
            <a:r>
              <a:rPr lang="en-GB" sz="4000" b="1" u="sng" dirty="0">
                <a:latin typeface="Letter-join Plus 36" panose="02000505000000020003" pitchFamily="50" charset="0"/>
              </a:rPr>
              <a:t>. </a:t>
            </a:r>
          </a:p>
        </p:txBody>
      </p:sp>
    </p:spTree>
    <p:extLst>
      <p:ext uri="{BB962C8B-B14F-4D97-AF65-F5344CB8AC3E}">
        <p14:creationId xmlns:p14="http://schemas.microsoft.com/office/powerpoint/2010/main" val="3805587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D84C36-7C72-DE4B-726A-713C16FDE651}"/>
              </a:ext>
            </a:extLst>
          </p:cNvPr>
          <p:cNvSpPr txBox="1"/>
          <p:nvPr/>
        </p:nvSpPr>
        <p:spPr>
          <a:xfrm>
            <a:off x="467360" y="1788160"/>
            <a:ext cx="10231120" cy="5355312"/>
          </a:xfrm>
          <a:prstGeom prst="rect">
            <a:avLst/>
          </a:prstGeom>
          <a:noFill/>
        </p:spPr>
        <p:txBody>
          <a:bodyPr wrap="square" rtlCol="0">
            <a:spAutoFit/>
          </a:bodyPr>
          <a:lstStyle/>
          <a:p>
            <a:endParaRPr lang="en-GB" sz="5400" dirty="0">
              <a:latin typeface="Letter-join Plus 36" panose="02000505000000020003" pitchFamily="50" charset="0"/>
            </a:endParaRPr>
          </a:p>
          <a:p>
            <a:r>
              <a:rPr lang="en-GB" sz="5400" dirty="0">
                <a:latin typeface="Letter-join Plus 36" panose="02000505000000020003" pitchFamily="50" charset="0"/>
              </a:rPr>
              <a:t>1- Biro- write legibly on the line and occasionally join up.</a:t>
            </a:r>
          </a:p>
          <a:p>
            <a:r>
              <a:rPr lang="en-GB" sz="5400" dirty="0">
                <a:latin typeface="Letter-join Plus 36" panose="02000505000000020003" pitchFamily="50" charset="0"/>
              </a:rPr>
              <a:t>2. Roller ball- fully joined. </a:t>
            </a:r>
          </a:p>
          <a:p>
            <a:r>
              <a:rPr lang="en-GB" sz="5400" dirty="0">
                <a:latin typeface="Letter-join Plus 36" panose="02000505000000020003" pitchFamily="50" charset="0"/>
              </a:rPr>
              <a:t>3. Fountain pen- highest level. </a:t>
            </a:r>
          </a:p>
          <a:p>
            <a:endParaRPr lang="en-GB" dirty="0"/>
          </a:p>
          <a:p>
            <a:endParaRPr lang="en-GB" dirty="0"/>
          </a:p>
          <a:p>
            <a:endParaRPr lang="en-GB" dirty="0"/>
          </a:p>
          <a:p>
            <a:r>
              <a:rPr lang="en-GB" dirty="0"/>
              <a:t> </a:t>
            </a:r>
          </a:p>
        </p:txBody>
      </p:sp>
      <p:sp>
        <p:nvSpPr>
          <p:cNvPr id="6" name="TextBox 5">
            <a:extLst>
              <a:ext uri="{FF2B5EF4-FFF2-40B4-BE49-F238E27FC236}">
                <a16:creationId xmlns:a16="http://schemas.microsoft.com/office/drawing/2014/main" id="{2012DC0A-1A1B-C997-81A8-152FC622A19C}"/>
              </a:ext>
            </a:extLst>
          </p:cNvPr>
          <p:cNvSpPr txBox="1"/>
          <p:nvPr/>
        </p:nvSpPr>
        <p:spPr>
          <a:xfrm>
            <a:off x="2438400" y="518160"/>
            <a:ext cx="6573520" cy="1015663"/>
          </a:xfrm>
          <a:prstGeom prst="rect">
            <a:avLst/>
          </a:prstGeom>
          <a:noFill/>
        </p:spPr>
        <p:txBody>
          <a:bodyPr wrap="square" rtlCol="0">
            <a:spAutoFit/>
          </a:bodyPr>
          <a:lstStyle/>
          <a:p>
            <a:pPr algn="ctr"/>
            <a:r>
              <a:rPr lang="en-GB" sz="6000" b="1" u="sng" dirty="0">
                <a:latin typeface="Letter-join Plus 36" panose="02000505000000020003" pitchFamily="50" charset="0"/>
              </a:rPr>
              <a:t>Pens</a:t>
            </a:r>
          </a:p>
        </p:txBody>
      </p:sp>
    </p:spTree>
    <p:extLst>
      <p:ext uri="{BB962C8B-B14F-4D97-AF65-F5344CB8AC3E}">
        <p14:creationId xmlns:p14="http://schemas.microsoft.com/office/powerpoint/2010/main" val="957895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A35C25D-8B08-CBE7-7CDE-F0CD2DEE9B88}"/>
              </a:ext>
            </a:extLst>
          </p:cNvPr>
          <p:cNvSpPr txBox="1"/>
          <p:nvPr/>
        </p:nvSpPr>
        <p:spPr>
          <a:xfrm>
            <a:off x="1005840" y="335845"/>
            <a:ext cx="10190480" cy="6186309"/>
          </a:xfrm>
          <a:prstGeom prst="rect">
            <a:avLst/>
          </a:prstGeom>
          <a:noFill/>
        </p:spPr>
        <p:txBody>
          <a:bodyPr wrap="square" rtlCol="0">
            <a:spAutoFit/>
          </a:bodyPr>
          <a:lstStyle/>
          <a:p>
            <a:pPr algn="ctr"/>
            <a:r>
              <a:rPr lang="en-GB" sz="4400" b="1" u="sng" dirty="0">
                <a:latin typeface="Letter-join Plus 36" panose="02000505000000020003" pitchFamily="50" charset="0"/>
              </a:rPr>
              <a:t>Spelling</a:t>
            </a:r>
          </a:p>
          <a:p>
            <a:endParaRPr lang="en-GB" sz="4400" b="1" dirty="0">
              <a:latin typeface="Letter-join Plus 36" panose="02000505000000020003" pitchFamily="50" charset="0"/>
            </a:endParaRPr>
          </a:p>
          <a:p>
            <a:r>
              <a:rPr lang="en-GB" sz="4400" b="1" dirty="0">
                <a:latin typeface="Letter-join Plus 36" panose="02000505000000020003" pitchFamily="50" charset="0"/>
              </a:rPr>
              <a:t>Bronze- Can spell all of year 1 and 2 words.</a:t>
            </a:r>
          </a:p>
          <a:p>
            <a:endParaRPr lang="en-GB" sz="4400" b="1" dirty="0">
              <a:latin typeface="Letter-join Plus 36" panose="02000505000000020003" pitchFamily="50" charset="0"/>
            </a:endParaRPr>
          </a:p>
          <a:p>
            <a:r>
              <a:rPr lang="en-GB" sz="4400" b="1" dirty="0">
                <a:latin typeface="Letter-join Plus 36" panose="02000505000000020003" pitchFamily="50" charset="0"/>
              </a:rPr>
              <a:t>Silver- can spell all of year 3 and 4 words.</a:t>
            </a:r>
          </a:p>
          <a:p>
            <a:endParaRPr lang="en-GB" sz="4400" b="1" dirty="0">
              <a:latin typeface="Letter-join Plus 36" panose="02000505000000020003" pitchFamily="50" charset="0"/>
            </a:endParaRPr>
          </a:p>
          <a:p>
            <a:r>
              <a:rPr lang="en-GB" sz="4400" b="1" dirty="0">
                <a:latin typeface="Letter-join Plus 36" panose="02000505000000020003" pitchFamily="50" charset="0"/>
              </a:rPr>
              <a:t>Gold- Can spell all of year 5 and 6 words. </a:t>
            </a:r>
          </a:p>
        </p:txBody>
      </p:sp>
    </p:spTree>
    <p:extLst>
      <p:ext uri="{BB962C8B-B14F-4D97-AF65-F5344CB8AC3E}">
        <p14:creationId xmlns:p14="http://schemas.microsoft.com/office/powerpoint/2010/main" val="2896578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B9034B-683E-883F-17EA-A52CBB4EEF9F}"/>
              </a:ext>
            </a:extLst>
          </p:cNvPr>
          <p:cNvSpPr txBox="1"/>
          <p:nvPr/>
        </p:nvSpPr>
        <p:spPr>
          <a:xfrm>
            <a:off x="1259840" y="1046480"/>
            <a:ext cx="9885680" cy="5847755"/>
          </a:xfrm>
          <a:prstGeom prst="rect">
            <a:avLst/>
          </a:prstGeom>
          <a:noFill/>
        </p:spPr>
        <p:txBody>
          <a:bodyPr wrap="square" rtlCol="0">
            <a:spAutoFit/>
          </a:bodyPr>
          <a:lstStyle/>
          <a:p>
            <a:r>
              <a:rPr lang="en-GB" sz="4400" b="1" u="sng" dirty="0">
                <a:latin typeface="Letter-join Plus 36" panose="02000505000000020003" pitchFamily="50" charset="0"/>
              </a:rPr>
              <a:t>Classroom expectations and agreement.</a:t>
            </a:r>
          </a:p>
          <a:p>
            <a:endParaRPr lang="en-GB" sz="4800" dirty="0">
              <a:latin typeface="Letter-join Plus 36" panose="02000505000000020003" pitchFamily="50" charset="0"/>
            </a:endParaRPr>
          </a:p>
          <a:p>
            <a:pPr marL="285750" indent="-285750">
              <a:buFont typeface="Arial" panose="020B0604020202020204" pitchFamily="34" charset="0"/>
              <a:buChar char="•"/>
            </a:pPr>
            <a:r>
              <a:rPr lang="en-GB" sz="4800" dirty="0">
                <a:latin typeface="Letter-join Plus 36" panose="02000505000000020003" pitchFamily="50" charset="0"/>
              </a:rPr>
              <a:t>Class rewards- house points and class points. </a:t>
            </a:r>
          </a:p>
          <a:p>
            <a:pPr marL="285750" indent="-285750">
              <a:buFont typeface="Arial" panose="020B0604020202020204" pitchFamily="34" charset="0"/>
              <a:buChar char="•"/>
            </a:pPr>
            <a:r>
              <a:rPr lang="en-GB" sz="4800" dirty="0">
                <a:latin typeface="Letter-join Plus 36" panose="02000505000000020003" pitchFamily="50" charset="0"/>
              </a:rPr>
              <a:t>Class agreement and expectations. </a:t>
            </a:r>
          </a:p>
          <a:p>
            <a:endParaRPr lang="en-GB" sz="4800" dirty="0">
              <a:latin typeface="Letter-join Plus 36" panose="02000505000000020003" pitchFamily="50" charset="0"/>
            </a:endParaRP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998126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A3C89E-3CF3-D462-FE30-0AD781BD8E18}"/>
              </a:ext>
            </a:extLst>
          </p:cNvPr>
          <p:cNvSpPr txBox="1"/>
          <p:nvPr/>
        </p:nvSpPr>
        <p:spPr>
          <a:xfrm>
            <a:off x="665480" y="1209040"/>
            <a:ext cx="10256520" cy="1015663"/>
          </a:xfrm>
          <a:prstGeom prst="rect">
            <a:avLst/>
          </a:prstGeom>
          <a:noFill/>
        </p:spPr>
        <p:txBody>
          <a:bodyPr wrap="square" rtlCol="0">
            <a:spAutoFit/>
          </a:bodyPr>
          <a:lstStyle/>
          <a:p>
            <a:endParaRPr lang="en-GB" sz="2400" dirty="0">
              <a:latin typeface="Letter-join Plus 36" panose="02000505000000020003" pitchFamily="50" charset="0"/>
            </a:endParaRPr>
          </a:p>
          <a:p>
            <a:endParaRPr lang="en-GB" dirty="0"/>
          </a:p>
          <a:p>
            <a:endParaRPr lang="en-GB" dirty="0"/>
          </a:p>
        </p:txBody>
      </p:sp>
      <p:sp>
        <p:nvSpPr>
          <p:cNvPr id="3" name="TextBox 2">
            <a:extLst>
              <a:ext uri="{FF2B5EF4-FFF2-40B4-BE49-F238E27FC236}">
                <a16:creationId xmlns:a16="http://schemas.microsoft.com/office/drawing/2014/main" id="{73F5621C-F34B-827F-D957-89D22C9A27AF}"/>
              </a:ext>
            </a:extLst>
          </p:cNvPr>
          <p:cNvSpPr txBox="1"/>
          <p:nvPr/>
        </p:nvSpPr>
        <p:spPr>
          <a:xfrm>
            <a:off x="548640" y="305068"/>
            <a:ext cx="5100320" cy="6247864"/>
          </a:xfrm>
          <a:prstGeom prst="rect">
            <a:avLst/>
          </a:prstGeom>
          <a:noFill/>
          <a:ln w="76200">
            <a:solidFill>
              <a:schemeClr val="accent1">
                <a:alpha val="60000"/>
              </a:schemeClr>
            </a:solidFill>
          </a:ln>
        </p:spPr>
        <p:txBody>
          <a:bodyPr wrap="square" rtlCol="0">
            <a:spAutoFit/>
          </a:bodyPr>
          <a:lstStyle/>
          <a:p>
            <a:r>
              <a:rPr lang="en-GB" sz="4000" b="1" u="sng" dirty="0">
                <a:latin typeface="Letter-join Plus 36" panose="02000505000000020003" pitchFamily="50" charset="0"/>
              </a:rPr>
              <a:t>What did they want their class to look, feel and sound like?</a:t>
            </a:r>
          </a:p>
          <a:p>
            <a:endParaRPr lang="en-GB" sz="4000" b="1" dirty="0">
              <a:latin typeface="Letter-join Plus 36" panose="02000505000000020003" pitchFamily="50" charset="0"/>
            </a:endParaRPr>
          </a:p>
          <a:p>
            <a:pPr marL="457200" indent="-457200">
              <a:buFontTx/>
              <a:buChar char="-"/>
            </a:pPr>
            <a:r>
              <a:rPr lang="en-GB" sz="4000" b="1" dirty="0">
                <a:latin typeface="Letter-join Plus 36" panose="02000505000000020003" pitchFamily="50" charset="0"/>
              </a:rPr>
              <a:t>Calm and safe.</a:t>
            </a:r>
          </a:p>
          <a:p>
            <a:pPr marL="457200" indent="-457200">
              <a:buFontTx/>
              <a:buChar char="-"/>
            </a:pPr>
            <a:r>
              <a:rPr lang="en-GB" sz="4000" b="1" dirty="0">
                <a:latin typeface="Letter-join Plus 36" panose="02000505000000020003" pitchFamily="50" charset="0"/>
              </a:rPr>
              <a:t>Laughing.</a:t>
            </a:r>
          </a:p>
          <a:p>
            <a:pPr marL="457200" indent="-457200">
              <a:buFontTx/>
              <a:buChar char="-"/>
            </a:pPr>
            <a:r>
              <a:rPr lang="en-GB" sz="4000" b="1" dirty="0">
                <a:latin typeface="Letter-join Plus 36" panose="02000505000000020003" pitchFamily="50" charset="0"/>
              </a:rPr>
              <a:t>Tidy and organised. </a:t>
            </a:r>
          </a:p>
          <a:p>
            <a:pPr marL="457200" indent="-457200">
              <a:buFontTx/>
              <a:buChar char="-"/>
            </a:pPr>
            <a:r>
              <a:rPr lang="en-GB" sz="4000" b="1" dirty="0">
                <a:latin typeface="Letter-join Plus 36" panose="02000505000000020003" pitchFamily="50" charset="0"/>
              </a:rPr>
              <a:t>Fun!</a:t>
            </a:r>
          </a:p>
          <a:p>
            <a:pPr marL="457200" indent="-457200">
              <a:buFontTx/>
              <a:buChar char="-"/>
            </a:pPr>
            <a:r>
              <a:rPr lang="en-GB" sz="4000" b="1" dirty="0">
                <a:latin typeface="Letter-join Plus 36" panose="02000505000000020003" pitchFamily="50" charset="0"/>
              </a:rPr>
              <a:t>Nature indoors (I’m working on this one!)</a:t>
            </a:r>
          </a:p>
        </p:txBody>
      </p:sp>
      <p:sp>
        <p:nvSpPr>
          <p:cNvPr id="5" name="TextBox 4">
            <a:extLst>
              <a:ext uri="{FF2B5EF4-FFF2-40B4-BE49-F238E27FC236}">
                <a16:creationId xmlns:a16="http://schemas.microsoft.com/office/drawing/2014/main" id="{852A321A-E14D-E2F9-2A73-28BCA46B55DD}"/>
              </a:ext>
            </a:extLst>
          </p:cNvPr>
          <p:cNvSpPr txBox="1"/>
          <p:nvPr/>
        </p:nvSpPr>
        <p:spPr>
          <a:xfrm>
            <a:off x="6807200" y="802640"/>
            <a:ext cx="5100320" cy="5262979"/>
          </a:xfrm>
          <a:prstGeom prst="rect">
            <a:avLst/>
          </a:prstGeom>
          <a:noFill/>
          <a:ln w="76200">
            <a:solidFill>
              <a:schemeClr val="accent1">
                <a:alpha val="60000"/>
              </a:schemeClr>
            </a:solidFill>
          </a:ln>
        </p:spPr>
        <p:txBody>
          <a:bodyPr wrap="square" rtlCol="0">
            <a:spAutoFit/>
          </a:bodyPr>
          <a:lstStyle/>
          <a:p>
            <a:r>
              <a:rPr lang="en-GB" sz="4800" b="1" u="sng" dirty="0">
                <a:latin typeface="Letter-join Plus 36" panose="02000505000000020003" pitchFamily="50" charset="0"/>
              </a:rPr>
              <a:t>Class Agreement</a:t>
            </a:r>
          </a:p>
          <a:p>
            <a:endParaRPr lang="en-GB" sz="4800" b="1" dirty="0">
              <a:latin typeface="Letter-join Plus 36" panose="02000505000000020003" pitchFamily="50" charset="0"/>
            </a:endParaRPr>
          </a:p>
          <a:p>
            <a:r>
              <a:rPr lang="en-GB" sz="4800" b="1" dirty="0">
                <a:latin typeface="Letter-join Plus 36" panose="02000505000000020003" pitchFamily="50" charset="0"/>
              </a:rPr>
              <a:t>We are kind</a:t>
            </a:r>
          </a:p>
          <a:p>
            <a:r>
              <a:rPr lang="en-GB" sz="4800" b="1" dirty="0">
                <a:latin typeface="Letter-join Plus 36" panose="02000505000000020003" pitchFamily="50" charset="0"/>
              </a:rPr>
              <a:t>We listen</a:t>
            </a:r>
          </a:p>
          <a:p>
            <a:r>
              <a:rPr lang="en-GB" sz="4800" b="1" dirty="0">
                <a:latin typeface="Letter-join Plus 36" panose="02000505000000020003" pitchFamily="50" charset="0"/>
              </a:rPr>
              <a:t>We make mistakes</a:t>
            </a:r>
          </a:p>
          <a:p>
            <a:r>
              <a:rPr lang="en-GB" sz="4800" b="1" dirty="0">
                <a:latin typeface="Letter-join Plus 36" panose="02000505000000020003" pitchFamily="50" charset="0"/>
              </a:rPr>
              <a:t>We are tidy</a:t>
            </a:r>
          </a:p>
          <a:p>
            <a:r>
              <a:rPr lang="en-GB" sz="4800" b="1" dirty="0">
                <a:latin typeface="Letter-join Plus 36" panose="02000505000000020003" pitchFamily="50" charset="0"/>
              </a:rPr>
              <a:t>We are honest</a:t>
            </a:r>
          </a:p>
        </p:txBody>
      </p:sp>
    </p:spTree>
    <p:extLst>
      <p:ext uri="{BB962C8B-B14F-4D97-AF65-F5344CB8AC3E}">
        <p14:creationId xmlns:p14="http://schemas.microsoft.com/office/powerpoint/2010/main" val="809331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2201C7F-6590-3973-D48E-BF5BBBD5AF15}"/>
              </a:ext>
            </a:extLst>
          </p:cNvPr>
          <p:cNvSpPr txBox="1"/>
          <p:nvPr/>
        </p:nvSpPr>
        <p:spPr>
          <a:xfrm>
            <a:off x="1615440" y="1341120"/>
            <a:ext cx="7376160" cy="3139321"/>
          </a:xfrm>
          <a:prstGeom prst="rect">
            <a:avLst/>
          </a:prstGeom>
          <a:noFill/>
        </p:spPr>
        <p:txBody>
          <a:bodyPr wrap="square" rtlCol="0">
            <a:spAutoFit/>
          </a:bodyPr>
          <a:lstStyle/>
          <a:p>
            <a:pPr algn="ctr"/>
            <a:r>
              <a:rPr lang="en-GB" sz="5400" b="1" dirty="0">
                <a:latin typeface="Letter-join Plus 36" panose="02000505000000020003" pitchFamily="50" charset="0"/>
              </a:rPr>
              <a:t>Fish philosophy</a:t>
            </a:r>
            <a:r>
              <a:rPr lang="en-GB" dirty="0"/>
              <a:t>.</a:t>
            </a:r>
          </a:p>
          <a:p>
            <a:endParaRPr lang="en-GB" dirty="0"/>
          </a:p>
          <a:p>
            <a:endParaRPr lang="en-GB" dirty="0"/>
          </a:p>
          <a:p>
            <a:endParaRPr lang="en-GB" dirty="0"/>
          </a:p>
          <a:p>
            <a:endParaRPr lang="en-GB" dirty="0"/>
          </a:p>
          <a:p>
            <a:endParaRPr lang="en-GB" dirty="0"/>
          </a:p>
          <a:p>
            <a:r>
              <a:rPr lang="en-GB" dirty="0"/>
              <a:t>. </a:t>
            </a:r>
          </a:p>
          <a:p>
            <a:endParaRPr lang="en-GB" dirty="0"/>
          </a:p>
          <a:p>
            <a:endParaRPr lang="en-GB" dirty="0"/>
          </a:p>
        </p:txBody>
      </p:sp>
      <p:sp>
        <p:nvSpPr>
          <p:cNvPr id="2" name="TextBox 1">
            <a:extLst>
              <a:ext uri="{FF2B5EF4-FFF2-40B4-BE49-F238E27FC236}">
                <a16:creationId xmlns:a16="http://schemas.microsoft.com/office/drawing/2014/main" id="{C0FDD3B0-5052-7B46-9C65-E2F5DBB394F6}"/>
              </a:ext>
            </a:extLst>
          </p:cNvPr>
          <p:cNvSpPr txBox="1"/>
          <p:nvPr/>
        </p:nvSpPr>
        <p:spPr>
          <a:xfrm>
            <a:off x="1615440" y="5151120"/>
            <a:ext cx="10424160" cy="523220"/>
          </a:xfrm>
          <a:prstGeom prst="rect">
            <a:avLst/>
          </a:prstGeom>
          <a:noFill/>
        </p:spPr>
        <p:txBody>
          <a:bodyPr wrap="square" rtlCol="0">
            <a:spAutoFit/>
          </a:bodyPr>
          <a:lstStyle/>
          <a:p>
            <a:r>
              <a:rPr lang="en-GB" sz="2800" b="1" dirty="0">
                <a:latin typeface="Letter-join Plus 36" panose="02000505000000020003" pitchFamily="50" charset="0"/>
              </a:rPr>
              <a:t>Everyone writes a ‘fish’ on a Thursday to be handed out on a Friday</a:t>
            </a:r>
            <a:r>
              <a:rPr lang="en-GB" dirty="0"/>
              <a:t>. </a:t>
            </a:r>
          </a:p>
        </p:txBody>
      </p:sp>
      <p:sp>
        <p:nvSpPr>
          <p:cNvPr id="3" name="TextBox 2">
            <a:extLst>
              <a:ext uri="{FF2B5EF4-FFF2-40B4-BE49-F238E27FC236}">
                <a16:creationId xmlns:a16="http://schemas.microsoft.com/office/drawing/2014/main" id="{A475B3B7-56A0-B751-332E-83F23D3F0EB6}"/>
              </a:ext>
            </a:extLst>
          </p:cNvPr>
          <p:cNvSpPr txBox="1"/>
          <p:nvPr/>
        </p:nvSpPr>
        <p:spPr>
          <a:xfrm>
            <a:off x="1828800" y="2621280"/>
            <a:ext cx="8920480" cy="1015663"/>
          </a:xfrm>
          <a:prstGeom prst="rect">
            <a:avLst/>
          </a:prstGeom>
          <a:noFill/>
        </p:spPr>
        <p:txBody>
          <a:bodyPr wrap="square" rtlCol="0">
            <a:spAutoFit/>
          </a:bodyPr>
          <a:lstStyle/>
          <a:p>
            <a:pPr algn="ctr"/>
            <a:r>
              <a:rPr lang="en-GB" sz="6000" b="1" dirty="0">
                <a:latin typeface="Letter-join Plus 36" panose="02000505000000020003" pitchFamily="50" charset="0"/>
              </a:rPr>
              <a:t>Make someone’s day!</a:t>
            </a:r>
          </a:p>
        </p:txBody>
      </p:sp>
      <p:pic>
        <p:nvPicPr>
          <p:cNvPr id="7" name="Picture 6">
            <a:extLst>
              <a:ext uri="{FF2B5EF4-FFF2-40B4-BE49-F238E27FC236}">
                <a16:creationId xmlns:a16="http://schemas.microsoft.com/office/drawing/2014/main" id="{CBC1ED07-64DF-B294-A84F-59116B7F122F}"/>
              </a:ext>
            </a:extLst>
          </p:cNvPr>
          <p:cNvPicPr>
            <a:picLocks noChangeAspect="1"/>
          </p:cNvPicPr>
          <p:nvPr/>
        </p:nvPicPr>
        <p:blipFill>
          <a:blip r:embed="rId2"/>
          <a:stretch>
            <a:fillRect/>
          </a:stretch>
        </p:blipFill>
        <p:spPr>
          <a:xfrm>
            <a:off x="9639259" y="556854"/>
            <a:ext cx="2320377" cy="2348906"/>
          </a:xfrm>
          <a:prstGeom prst="rect">
            <a:avLst/>
          </a:prstGeom>
        </p:spPr>
      </p:pic>
    </p:spTree>
    <p:extLst>
      <p:ext uri="{BB962C8B-B14F-4D97-AF65-F5344CB8AC3E}">
        <p14:creationId xmlns:p14="http://schemas.microsoft.com/office/powerpoint/2010/main" val="380079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F984F0-331F-1BEF-F7B7-E0361DD8D08C}"/>
              </a:ext>
            </a:extLst>
          </p:cNvPr>
          <p:cNvSpPr>
            <a:spLocks noGrp="1"/>
          </p:cNvSpPr>
          <p:nvPr>
            <p:ph idx="1"/>
          </p:nvPr>
        </p:nvSpPr>
        <p:spPr>
          <a:xfrm>
            <a:off x="838200" y="403224"/>
            <a:ext cx="10515600" cy="6678295"/>
          </a:xfrm>
        </p:spPr>
        <p:txBody>
          <a:bodyPr>
            <a:normAutofit fontScale="47500" lnSpcReduction="20000"/>
          </a:bodyPr>
          <a:lstStyle/>
          <a:p>
            <a:pPr marL="0" indent="0">
              <a:buNone/>
            </a:pPr>
            <a:r>
              <a:rPr lang="en-GB" sz="10100" b="1" u="sng"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rPr>
              <a:t>Assessment and Progress</a:t>
            </a:r>
          </a:p>
          <a:p>
            <a:pPr marL="0" indent="0">
              <a:buNone/>
            </a:pPr>
            <a:endParaRPr lang="en-GB" sz="4000" u="sng" dirty="0">
              <a:effectLst/>
              <a:latin typeface="Letter-join Plus 36" panose="02000505000000020003" pitchFamily="50" charset="0"/>
              <a:ea typeface="Aptos" panose="020B0004020202020204" pitchFamily="34" charset="0"/>
              <a:cs typeface="Aptos" panose="020B0004020202020204" pitchFamily="34" charset="0"/>
            </a:endParaRPr>
          </a:p>
          <a:p>
            <a:pPr marL="342900" lvl="0" indent="-342900">
              <a:spcAft>
                <a:spcPts val="1200"/>
              </a:spcAft>
              <a:buSzPts val="1000"/>
              <a:buFont typeface="Symbol" panose="05050102010706020507" pitchFamily="18" charset="2"/>
              <a:buChar char=""/>
              <a:tabLst>
                <a:tab pos="457200" algn="l"/>
              </a:tabLst>
            </a:pPr>
            <a:r>
              <a:rPr lang="en-GB" sz="8400" b="1"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How learning is assessed - </a:t>
            </a:r>
            <a:r>
              <a:rPr lang="en-GB" sz="8400" b="1" dirty="0" err="1">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PiXL</a:t>
            </a:r>
            <a:r>
              <a:rPr lang="en-GB" sz="8400" b="1"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 assessments termly. </a:t>
            </a:r>
            <a:endParaRPr lang="en-GB" sz="8400" b="1"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457200">
              <a:spcAft>
                <a:spcPts val="1200"/>
              </a:spcAft>
            </a:pPr>
            <a:r>
              <a:rPr lang="en-GB" sz="8400" b="1" dirty="0">
                <a:solidFill>
                  <a:srgbClr val="000000"/>
                </a:solidFill>
                <a:latin typeface="Letter-join Plus 36" panose="02000505000000020003" pitchFamily="50" charset="0"/>
                <a:ea typeface="Times New Roman" panose="02020603050405020304" pitchFamily="18" charset="0"/>
                <a:cs typeface="Aptos" panose="020B0004020202020204" pitchFamily="34" charset="0"/>
              </a:rPr>
              <a:t>A</a:t>
            </a:r>
            <a:r>
              <a:rPr lang="en-GB" sz="8400" b="1"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ssessments are used to inform interventions and future planning. </a:t>
            </a:r>
            <a:endParaRPr lang="en-GB" sz="8400" b="1" dirty="0">
              <a:solidFill>
                <a:srgbClr val="000000"/>
              </a:solidFill>
              <a:latin typeface="Letter-join Plus 36" panose="02000505000000020003" pitchFamily="50" charset="0"/>
              <a:ea typeface="Times New Roman" panose="02020603050405020304" pitchFamily="18" charset="0"/>
              <a:cs typeface="Aptos" panose="020B0004020202020204" pitchFamily="34" charset="0"/>
            </a:endParaRPr>
          </a:p>
          <a:p>
            <a:pPr marL="457200">
              <a:spcAft>
                <a:spcPts val="1200"/>
              </a:spcAft>
            </a:pPr>
            <a:r>
              <a:rPr lang="en-GB" sz="8400" b="1" dirty="0">
                <a:effectLst/>
                <a:latin typeface="Letter-join Plus 36" panose="02000505000000020003" pitchFamily="50" charset="0"/>
                <a:ea typeface="Aptos" panose="020B0004020202020204" pitchFamily="34" charset="0"/>
                <a:cs typeface="Aptos" panose="020B0004020202020204" pitchFamily="34" charset="0"/>
              </a:rPr>
              <a:t>Assembly interventions. </a:t>
            </a:r>
          </a:p>
          <a:p>
            <a:pPr marL="342900" lvl="0" indent="-342900">
              <a:spcAft>
                <a:spcPts val="1200"/>
              </a:spcAft>
              <a:buSzPts val="1000"/>
              <a:buFont typeface="Symbol" panose="05050102010706020507" pitchFamily="18" charset="2"/>
              <a:buChar char=""/>
              <a:tabLst>
                <a:tab pos="457200" algn="l"/>
              </a:tabLst>
            </a:pPr>
            <a:r>
              <a:rPr lang="en-GB" sz="8400" b="1"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Parent consultation evenings (February)</a:t>
            </a:r>
            <a:endParaRPr lang="en-GB" sz="8400" b="1"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342900" lvl="0" indent="-342900">
              <a:spcAft>
                <a:spcPts val="1200"/>
              </a:spcAft>
              <a:buSzPts val="1000"/>
              <a:buFont typeface="Symbol" panose="05050102010706020507" pitchFamily="18" charset="2"/>
              <a:buChar char=""/>
              <a:tabLst>
                <a:tab pos="457200" algn="l"/>
              </a:tabLst>
            </a:pPr>
            <a:r>
              <a:rPr lang="en-GB" sz="8400" b="1"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Open Classrooms in December, March and July</a:t>
            </a:r>
            <a:endParaRPr lang="en-GB" sz="8400" b="1"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342900" lvl="0" indent="-342900">
              <a:spcAft>
                <a:spcPts val="1200"/>
              </a:spcAft>
              <a:buSzPts val="1000"/>
              <a:buFont typeface="Symbol" panose="05050102010706020507" pitchFamily="18" charset="2"/>
              <a:buChar char=""/>
              <a:tabLst>
                <a:tab pos="457200" algn="l"/>
              </a:tabLst>
            </a:pPr>
            <a:r>
              <a:rPr lang="en-GB" sz="8400" b="1"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Reports July</a:t>
            </a:r>
            <a:endParaRPr lang="en-GB" sz="8400" b="1"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endParaRPr lang="en-GB" dirty="0"/>
          </a:p>
        </p:txBody>
      </p:sp>
    </p:spTree>
    <p:extLst>
      <p:ext uri="{BB962C8B-B14F-4D97-AF65-F5344CB8AC3E}">
        <p14:creationId xmlns:p14="http://schemas.microsoft.com/office/powerpoint/2010/main" val="1732387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B0074C-5066-41C6-DF89-A3ACAF8F571D}"/>
              </a:ext>
            </a:extLst>
          </p:cNvPr>
          <p:cNvSpPr>
            <a:spLocks noGrp="1"/>
          </p:cNvSpPr>
          <p:nvPr>
            <p:ph idx="1"/>
          </p:nvPr>
        </p:nvSpPr>
        <p:spPr>
          <a:xfrm>
            <a:off x="421640" y="474345"/>
            <a:ext cx="10515600" cy="4351338"/>
          </a:xfrm>
        </p:spPr>
        <p:txBody>
          <a:bodyPr>
            <a:normAutofit/>
          </a:bodyPr>
          <a:lstStyle/>
          <a:p>
            <a:pPr marL="0" indent="0" algn="ctr">
              <a:spcAft>
                <a:spcPts val="1200"/>
              </a:spcAft>
              <a:buNone/>
            </a:pPr>
            <a:r>
              <a:rPr lang="en-GB" sz="4400" b="1" u="sng"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rPr>
              <a:t>Supporting Learning at Home</a:t>
            </a:r>
            <a:endParaRPr lang="en-GB" sz="4400" u="sng" dirty="0">
              <a:effectLst/>
              <a:latin typeface="Letter-join Plus 36" panose="02000505000000020003" pitchFamily="50" charset="0"/>
              <a:ea typeface="Aptos" panose="020B0004020202020204" pitchFamily="34" charset="0"/>
              <a:cs typeface="Aptos" panose="020B0004020202020204" pitchFamily="34" charset="0"/>
            </a:endParaRPr>
          </a:p>
          <a:p>
            <a:pPr marL="342900" lvl="0" indent="-342900">
              <a:spcAft>
                <a:spcPts val="1200"/>
              </a:spcAft>
              <a:buSzPts val="1000"/>
              <a:buFont typeface="Symbol" panose="05050102010706020507" pitchFamily="18" charset="2"/>
              <a:buChar char=""/>
              <a:tabLst>
                <a:tab pos="457200" algn="l"/>
              </a:tabLst>
            </a:pPr>
            <a:r>
              <a:rPr lang="en-GB" sz="6000"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Read daily</a:t>
            </a:r>
            <a:endParaRPr lang="en-GB" sz="6000"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342900" lvl="0" indent="-342900">
              <a:spcAft>
                <a:spcPts val="1200"/>
              </a:spcAft>
              <a:buSzPts val="1000"/>
              <a:buFont typeface="Symbol" panose="05050102010706020507" pitchFamily="18" charset="2"/>
              <a:buChar char=""/>
              <a:tabLst>
                <a:tab pos="457200" algn="l"/>
              </a:tabLst>
            </a:pPr>
            <a:r>
              <a:rPr lang="en-GB" sz="6000"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Practise times tables/spellings</a:t>
            </a:r>
            <a:endParaRPr lang="en-GB" sz="6000"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342900" lvl="0" indent="-342900">
              <a:spcAft>
                <a:spcPts val="1200"/>
              </a:spcAft>
              <a:buSzPts val="1000"/>
              <a:buFont typeface="Symbol" panose="05050102010706020507" pitchFamily="18" charset="2"/>
              <a:buChar char=""/>
              <a:tabLst>
                <a:tab pos="457200" algn="l"/>
              </a:tabLst>
            </a:pPr>
            <a:r>
              <a:rPr lang="en-GB" sz="6000"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Encourage independence</a:t>
            </a:r>
          </a:p>
          <a:p>
            <a:pPr marL="342900" lvl="0" indent="-342900">
              <a:spcAft>
                <a:spcPts val="1200"/>
              </a:spcAft>
              <a:buSzPts val="1000"/>
              <a:buFont typeface="Symbol" panose="05050102010706020507" pitchFamily="18" charset="2"/>
              <a:buChar char=""/>
              <a:tabLst>
                <a:tab pos="457200" algn="l"/>
              </a:tabLst>
            </a:pPr>
            <a:endParaRPr lang="en-GB" sz="1800" dirty="0">
              <a:solidFill>
                <a:srgbClr val="000000"/>
              </a:solidFill>
              <a:latin typeface="Aptos" panose="020B0004020202020204" pitchFamily="34" charset="0"/>
              <a:ea typeface="Aptos" panose="020B0004020202020204" pitchFamily="34" charset="0"/>
              <a:cs typeface="Aptos" panose="020B0004020202020204" pitchFamily="34" charset="0"/>
            </a:endParaRPr>
          </a:p>
          <a:p>
            <a:endParaRPr lang="en-GB" dirty="0"/>
          </a:p>
        </p:txBody>
      </p:sp>
    </p:spTree>
    <p:extLst>
      <p:ext uri="{BB962C8B-B14F-4D97-AF65-F5344CB8AC3E}">
        <p14:creationId xmlns:p14="http://schemas.microsoft.com/office/powerpoint/2010/main" val="1241360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E5D91A-8FEB-2651-6E0D-15E86FFB0E7D}"/>
              </a:ext>
            </a:extLst>
          </p:cNvPr>
          <p:cNvSpPr>
            <a:spLocks noGrp="1"/>
          </p:cNvSpPr>
          <p:nvPr>
            <p:ph idx="1"/>
          </p:nvPr>
        </p:nvSpPr>
        <p:spPr>
          <a:xfrm>
            <a:off x="756920" y="352424"/>
            <a:ext cx="10515600" cy="6292215"/>
          </a:xfrm>
        </p:spPr>
        <p:txBody>
          <a:bodyPr>
            <a:normAutofit fontScale="70000" lnSpcReduction="20000"/>
          </a:bodyPr>
          <a:lstStyle/>
          <a:p>
            <a:pPr marL="0" indent="0" algn="ctr">
              <a:buNone/>
            </a:pPr>
            <a:r>
              <a:rPr lang="en-GB" sz="7700" b="1" u="sng"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Communication</a:t>
            </a:r>
          </a:p>
          <a:p>
            <a:pPr marL="0" indent="0">
              <a:buNone/>
            </a:pPr>
            <a:endParaRPr lang="en-GB" sz="5100" b="1" dirty="0">
              <a:solidFill>
                <a:srgbClr val="000000"/>
              </a:solidFill>
              <a:latin typeface="Letter-join Plus 36" panose="02000505000000020003" pitchFamily="50" charset="0"/>
              <a:ea typeface="Aptos" panose="020B0004020202020204" pitchFamily="34" charset="0"/>
              <a:cs typeface="Aptos" panose="020B0004020202020204" pitchFamily="34" charset="0"/>
            </a:endParaRPr>
          </a:p>
          <a:p>
            <a:pPr marL="0" indent="0">
              <a:buNone/>
            </a:pPr>
            <a:endParaRPr lang="en-GB" sz="5100" b="1"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0" indent="0">
              <a:buNone/>
            </a:pPr>
            <a:r>
              <a:rPr lang="en-GB" sz="7300" b="1"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rPr>
              <a:t>Please reach out! My door is always open. If I can’t speak to you first thing, I will call you </a:t>
            </a:r>
            <a:r>
              <a:rPr lang="en-GB" sz="7300" b="1" dirty="0">
                <a:solidFill>
                  <a:srgbClr val="000000"/>
                </a:solidFill>
                <a:latin typeface="Letter-join Plus 36" panose="02000505000000020003" pitchFamily="50" charset="0"/>
                <a:ea typeface="Aptos" panose="020B0004020202020204" pitchFamily="34" charset="0"/>
                <a:cs typeface="Aptos" panose="020B0004020202020204" pitchFamily="34" charset="0"/>
              </a:rPr>
              <a:t>as soon as I can. If you have a worry, don’t let it grow- come and see me and let’s see if we can work towards a solution together</a:t>
            </a:r>
            <a:r>
              <a:rPr lang="en-GB" sz="7300" b="1">
                <a:solidFill>
                  <a:srgbClr val="000000"/>
                </a:solidFill>
                <a:latin typeface="Letter-join Plus 36" panose="02000505000000020003" pitchFamily="50" charset="0"/>
                <a:ea typeface="Aptos" panose="020B0004020202020204" pitchFamily="34" charset="0"/>
                <a:cs typeface="Aptos" panose="020B0004020202020204" pitchFamily="34" charset="0"/>
              </a:rPr>
              <a:t>. </a:t>
            </a:r>
            <a:r>
              <a:rPr lang="en-GB" sz="7300" b="1">
                <a:effectLst/>
                <a:latin typeface="Letter-join Plus 36" panose="02000505000000020003" pitchFamily="50" charset="0"/>
                <a:ea typeface="Aptos" panose="020B0004020202020204" pitchFamily="34" charset="0"/>
                <a:cs typeface="Aptos" panose="020B0004020202020204" pitchFamily="34" charset="0"/>
              </a:rPr>
              <a:t>Send </a:t>
            </a:r>
            <a:r>
              <a:rPr lang="en-GB" sz="7300" b="1" dirty="0">
                <a:effectLst/>
                <a:latin typeface="Letter-join Plus 36" panose="02000505000000020003" pitchFamily="50" charset="0"/>
                <a:ea typeface="Aptos" panose="020B0004020202020204" pitchFamily="34" charset="0"/>
                <a:cs typeface="Aptos" panose="020B0004020202020204" pitchFamily="34" charset="0"/>
              </a:rPr>
              <a:t>me an email asking if we can catch up- I’ll always make time</a:t>
            </a:r>
            <a:r>
              <a:rPr lang="en-GB" sz="5100" b="1" dirty="0">
                <a:effectLst/>
                <a:latin typeface="Letter-join Plus 36" panose="02000505000000020003" pitchFamily="50" charset="0"/>
                <a:ea typeface="Aptos" panose="020B0004020202020204" pitchFamily="34" charset="0"/>
                <a:cs typeface="Aptos" panose="020B0004020202020204" pitchFamily="34" charset="0"/>
              </a:rPr>
              <a:t>! </a:t>
            </a:r>
          </a:p>
          <a:p>
            <a:pPr marL="0" indent="0">
              <a:buNone/>
            </a:pPr>
            <a:endParaRPr lang="en-GB" sz="5100" b="1" dirty="0">
              <a:effectLst/>
              <a:latin typeface="Letter-join Plus 36" panose="02000505000000020003" pitchFamily="50"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655813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E7A2DE-8417-22F8-1978-E1664783CF0C}"/>
              </a:ext>
            </a:extLst>
          </p:cNvPr>
          <p:cNvSpPr>
            <a:spLocks noGrp="1"/>
          </p:cNvSpPr>
          <p:nvPr>
            <p:ph idx="1"/>
          </p:nvPr>
        </p:nvSpPr>
        <p:spPr>
          <a:xfrm>
            <a:off x="838200" y="375920"/>
            <a:ext cx="10515600" cy="5801043"/>
          </a:xfrm>
          <a:solidFill>
            <a:schemeClr val="tx2">
              <a:lumMod val="10000"/>
              <a:lumOff val="90000"/>
            </a:schemeClr>
          </a:solidFill>
        </p:spPr>
        <p:txBody>
          <a:bodyPr>
            <a:normAutofit fontScale="92500"/>
          </a:bodyPr>
          <a:lstStyle/>
          <a:p>
            <a:pPr marL="0" indent="0" algn="ctr">
              <a:buNone/>
            </a:pPr>
            <a:r>
              <a:rPr lang="en-GB" sz="4800" b="1" u="sng"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Important Information</a:t>
            </a:r>
            <a:endParaRPr lang="en-GB" sz="4800" u="sng" dirty="0">
              <a:effectLst/>
              <a:latin typeface="Letter-join Plus 36" panose="02000505000000020003" pitchFamily="50" charset="0"/>
              <a:ea typeface="Aptos" panose="020B0004020202020204" pitchFamily="34" charset="0"/>
              <a:cs typeface="Aptos" panose="020B0004020202020204" pitchFamily="34" charset="0"/>
            </a:endParaRPr>
          </a:p>
          <a:p>
            <a:pPr marL="342900" lvl="0" indent="-342900">
              <a:spcAft>
                <a:spcPts val="1200"/>
              </a:spcAft>
              <a:buSzPts val="1000"/>
              <a:buFont typeface="Symbol" panose="05050102010706020507" pitchFamily="18" charset="2"/>
              <a:buChar char=""/>
              <a:tabLst>
                <a:tab pos="457200" algn="l"/>
              </a:tabLst>
            </a:pPr>
            <a:r>
              <a:rPr lang="en-GB" sz="4800"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PE days-Friday. No earrings allowed at all. </a:t>
            </a:r>
            <a:endParaRPr lang="en-GB" sz="4800"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342900" lvl="0" indent="-342900">
              <a:spcAft>
                <a:spcPts val="1200"/>
              </a:spcAft>
              <a:buSzPts val="1000"/>
              <a:buFont typeface="Symbol" panose="05050102010706020507" pitchFamily="18" charset="2"/>
              <a:buChar char=""/>
              <a:tabLst>
                <a:tab pos="457200" algn="l"/>
              </a:tabLst>
            </a:pPr>
            <a:r>
              <a:rPr lang="en-GB" sz="4800" dirty="0">
                <a:solidFill>
                  <a:srgbClr val="000000"/>
                </a:solidFill>
                <a:effectLst/>
                <a:latin typeface="Letter-join Plus 36" panose="02000505000000020003" pitchFamily="50" charset="0"/>
                <a:ea typeface="Times New Roman" panose="02020603050405020304" pitchFamily="18" charset="0"/>
                <a:cs typeface="Aptos" panose="020B0004020202020204" pitchFamily="34" charset="0"/>
              </a:rPr>
              <a:t>Forest school-Tuesday.</a:t>
            </a:r>
          </a:p>
          <a:p>
            <a:pPr marL="342900" lvl="0" indent="-342900">
              <a:spcAft>
                <a:spcPts val="1200"/>
              </a:spcAft>
              <a:buSzPts val="1000"/>
              <a:buFont typeface="Symbol" panose="05050102010706020507" pitchFamily="18" charset="2"/>
              <a:buChar char=""/>
              <a:tabLst>
                <a:tab pos="457200" algn="l"/>
              </a:tabLst>
            </a:pPr>
            <a:r>
              <a:rPr lang="en-GB" sz="4800" dirty="0">
                <a:solidFill>
                  <a:srgbClr val="000000"/>
                </a:solidFill>
                <a:latin typeface="Letter-join Plus 36" panose="02000505000000020003" pitchFamily="50" charset="0"/>
                <a:ea typeface="Aptos" panose="020B0004020202020204" pitchFamily="34" charset="0"/>
                <a:cs typeface="Aptos" panose="020B0004020202020204" pitchFamily="34" charset="0"/>
              </a:rPr>
              <a:t>School trips (my favourite part of being a teacher!)…TBC (there are plans in the pipeline). </a:t>
            </a:r>
          </a:p>
          <a:p>
            <a:pPr marL="342900" lvl="0" indent="-342900">
              <a:spcAft>
                <a:spcPts val="1200"/>
              </a:spcAft>
              <a:buSzPts val="1000"/>
              <a:buFont typeface="Symbol" panose="05050102010706020507" pitchFamily="18" charset="2"/>
              <a:buChar char=""/>
              <a:tabLst>
                <a:tab pos="457200" algn="l"/>
              </a:tabLst>
            </a:pPr>
            <a:endParaRPr lang="en-GB" sz="4800"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0" lvl="0" indent="0" algn="ctr">
              <a:spcAft>
                <a:spcPts val="1200"/>
              </a:spcAft>
              <a:buSzPts val="1000"/>
              <a:buNone/>
              <a:tabLst>
                <a:tab pos="457200" algn="l"/>
              </a:tabLst>
            </a:pPr>
            <a:r>
              <a:rPr lang="en-GB" sz="4800" b="1" dirty="0">
                <a:solidFill>
                  <a:srgbClr val="000000"/>
                </a:solidFill>
                <a:latin typeface="Letter-join Plus 36" panose="02000505000000020003" pitchFamily="50" charset="0"/>
                <a:ea typeface="Aptos" panose="020B0004020202020204" pitchFamily="34" charset="0"/>
                <a:cs typeface="Aptos" panose="020B0004020202020204" pitchFamily="34" charset="0"/>
              </a:rPr>
              <a:t>Any questions?</a:t>
            </a:r>
            <a:endParaRPr lang="en-GB" sz="4800" b="1" dirty="0">
              <a:solidFill>
                <a:srgbClr val="000000"/>
              </a:solidFill>
              <a:effectLst/>
              <a:latin typeface="Letter-join Plus 36" panose="02000505000000020003" pitchFamily="50" charset="0"/>
              <a:ea typeface="Aptos" panose="020B0004020202020204" pitchFamily="34" charset="0"/>
              <a:cs typeface="Aptos" panose="020B0004020202020204" pitchFamily="34" charset="0"/>
            </a:endParaRPr>
          </a:p>
          <a:p>
            <a:pPr marL="0" indent="0">
              <a:buNone/>
            </a:pPr>
            <a:endParaRPr lang="en-GB" dirty="0"/>
          </a:p>
        </p:txBody>
      </p:sp>
    </p:spTree>
    <p:extLst>
      <p:ext uri="{BB962C8B-B14F-4D97-AF65-F5344CB8AC3E}">
        <p14:creationId xmlns:p14="http://schemas.microsoft.com/office/powerpoint/2010/main" val="2359678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441</TotalTime>
  <Words>705</Words>
  <Application>Microsoft Office PowerPoint</Application>
  <PresentationFormat>Widescreen</PresentationFormat>
  <Paragraphs>162</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Aptos Display</vt:lpstr>
      <vt:lpstr>Arial</vt:lpstr>
      <vt:lpstr>Century Gothic</vt:lpstr>
      <vt:lpstr>Letter-join Plus 36</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 Stacey</dc:creator>
  <cp:lastModifiedBy>Kris Stacey</cp:lastModifiedBy>
  <cp:revision>2</cp:revision>
  <dcterms:created xsi:type="dcterms:W3CDTF">2026-09-19T15:53:42Z</dcterms:created>
  <dcterms:modified xsi:type="dcterms:W3CDTF">2026-09-29T09:42:36Z</dcterms:modified>
</cp:coreProperties>
</file>